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325" r:id="rId2"/>
    <p:sldId id="297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-21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6D0B72-2105-1F63-FADB-219A371C2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02A6F0B-21DD-8455-B92F-26A6918DFE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4279EA-79EE-6C9B-E94B-E1B3FF7470E8}"/>
              </a:ext>
            </a:extLst>
          </p:cNvPr>
          <p:cNvGrpSpPr/>
          <p:nvPr/>
        </p:nvGrpSpPr>
        <p:grpSpPr>
          <a:xfrm>
            <a:off x="0" y="315686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C9B69C5-0BA2-C37A-8C2F-9C0CC43DAC92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EB3C003-9A0B-2BAA-E46F-AC88B7C666B3}"/>
                </a:ext>
              </a:extLst>
            </p:cNvPr>
            <p:cNvSpPr txBox="1"/>
            <p:nvPr/>
          </p:nvSpPr>
          <p:spPr>
            <a:xfrm>
              <a:off x="333286" y="2026153"/>
              <a:ext cx="8477428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CE1 CE2</a:t>
              </a:r>
            </a:p>
            <a:p>
              <a:pPr algn="ctr"/>
              <a:endParaRPr lang="fr-FR" sz="28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CE1 : J’encadre des nombres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CE2 : Je sais mesurer des longueurs en utilisant des fractions. </a:t>
              </a:r>
            </a:p>
            <a:p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FA1E3F8-7A78-EA8A-95A8-5EAA8468A1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88227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07196"/>
            <a:ext cx="7886700" cy="538634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1652318" y="1084358"/>
            <a:ext cx="575953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…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554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…</a:t>
            </a:r>
            <a:endParaRPr lang="fr-FR" sz="8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B12F8C-CF39-DD9B-43EC-66793708788C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B95A837D-B4CE-D8CC-06D1-5DF9CFB6EE6A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0FC6667D-19C5-F3F6-8519-46B435B6C2D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60F8F81B-7455-8051-A50E-C61081DBA072}"/>
              </a:ext>
            </a:extLst>
          </p:cNvPr>
          <p:cNvSpPr txBox="1">
            <a:spLocks/>
          </p:cNvSpPr>
          <p:nvPr/>
        </p:nvSpPr>
        <p:spPr>
          <a:xfrm>
            <a:off x="1191730" y="3547036"/>
            <a:ext cx="8591295" cy="4898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400" dirty="0"/>
              <a:t>Ecris le nom de la lettre désignant le bon emplacement. 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13B99707-EBD4-4F15-55F8-6E287B398DC7}"/>
              </a:ext>
            </a:extLst>
          </p:cNvPr>
          <p:cNvGrpSpPr/>
          <p:nvPr/>
        </p:nvGrpSpPr>
        <p:grpSpPr>
          <a:xfrm>
            <a:off x="186622" y="5528954"/>
            <a:ext cx="9064990" cy="854523"/>
            <a:chOff x="1033957" y="4364226"/>
            <a:chExt cx="5942179" cy="904730"/>
          </a:xfrm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C2E25D83-4106-EEDC-6767-990C9F3BB798}"/>
                </a:ext>
              </a:extLst>
            </p:cNvPr>
            <p:cNvGrpSpPr/>
            <p:nvPr/>
          </p:nvGrpSpPr>
          <p:grpSpPr>
            <a:xfrm>
              <a:off x="1033957" y="4364226"/>
              <a:ext cx="2714840" cy="904730"/>
              <a:chOff x="4373258" y="2318227"/>
              <a:chExt cx="2714840" cy="904730"/>
            </a:xfrm>
          </p:grpSpPr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533DE01A-B356-089C-E580-4A3FE9BF8686}"/>
                  </a:ext>
                </a:extLst>
              </p:cNvPr>
              <p:cNvCxnSpPr/>
              <p:nvPr/>
            </p:nvCxnSpPr>
            <p:spPr>
              <a:xfrm>
                <a:off x="4532098" y="2682957"/>
                <a:ext cx="0" cy="54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87D389D-218A-CDE0-98F0-69B3E47CC1F4}"/>
                  </a:ext>
                </a:extLst>
              </p:cNvPr>
              <p:cNvCxnSpPr/>
              <p:nvPr/>
            </p:nvCxnSpPr>
            <p:spPr>
              <a:xfrm>
                <a:off x="4847055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87E3727F-1459-7F9C-1E8E-C50508A68E39}"/>
                  </a:ext>
                </a:extLst>
              </p:cNvPr>
              <p:cNvCxnSpPr/>
              <p:nvPr/>
            </p:nvCxnSpPr>
            <p:spPr>
              <a:xfrm>
                <a:off x="5164767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0325F701-3C19-8960-05B2-FF192DA9C366}"/>
                  </a:ext>
                </a:extLst>
              </p:cNvPr>
              <p:cNvCxnSpPr/>
              <p:nvPr/>
            </p:nvCxnSpPr>
            <p:spPr>
              <a:xfrm>
                <a:off x="5482480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74F63BF8-63CB-038D-A6C9-5390DAAB7B1F}"/>
                  </a:ext>
                </a:extLst>
              </p:cNvPr>
              <p:cNvCxnSpPr/>
              <p:nvPr/>
            </p:nvCxnSpPr>
            <p:spPr>
              <a:xfrm>
                <a:off x="5800192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E49D9AA9-2853-5AD2-B5A1-1F2C2747BA49}"/>
                  </a:ext>
                </a:extLst>
              </p:cNvPr>
              <p:cNvCxnSpPr/>
              <p:nvPr/>
            </p:nvCxnSpPr>
            <p:spPr>
              <a:xfrm>
                <a:off x="6117904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32D823C7-2926-C73B-DBAE-D535968A2CE3}"/>
                  </a:ext>
                </a:extLst>
              </p:cNvPr>
              <p:cNvCxnSpPr/>
              <p:nvPr/>
            </p:nvCxnSpPr>
            <p:spPr>
              <a:xfrm>
                <a:off x="6435616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BEFA4A5B-164D-ABE8-C6E8-53EA5ED47FD9}"/>
                  </a:ext>
                </a:extLst>
              </p:cNvPr>
              <p:cNvCxnSpPr/>
              <p:nvPr/>
            </p:nvCxnSpPr>
            <p:spPr>
              <a:xfrm>
                <a:off x="6753329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A249C823-7FC5-5978-0E68-0E8B6A9F6B3B}"/>
                  </a:ext>
                </a:extLst>
              </p:cNvPr>
              <p:cNvCxnSpPr/>
              <p:nvPr/>
            </p:nvCxnSpPr>
            <p:spPr>
              <a:xfrm>
                <a:off x="7071041" y="275495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31B7D8E4-BDCB-D54D-76A6-F16AC738D57F}"/>
                  </a:ext>
                </a:extLst>
              </p:cNvPr>
              <p:cNvCxnSpPr/>
              <p:nvPr/>
            </p:nvCxnSpPr>
            <p:spPr>
              <a:xfrm>
                <a:off x="4532098" y="3217760"/>
                <a:ext cx="2556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ZoneTexte 64">
                <a:extLst>
                  <a:ext uri="{FF2B5EF4-FFF2-40B4-BE49-F238E27FC236}">
                    <a16:creationId xmlns:a16="http://schemas.microsoft.com/office/drawing/2014/main" id="{B852001F-8DFD-6CB6-163C-E6A5723D5CBC}"/>
                  </a:ext>
                </a:extLst>
              </p:cNvPr>
              <p:cNvSpPr txBox="1"/>
              <p:nvPr/>
            </p:nvSpPr>
            <p:spPr>
              <a:xfrm>
                <a:off x="4373258" y="2318227"/>
                <a:ext cx="84161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4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0</a:t>
                </a:r>
              </a:p>
            </p:txBody>
          </p:sp>
        </p:grpSp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8849DB0D-249E-C392-717D-E846E96D6AB7}"/>
                </a:ext>
              </a:extLst>
            </p:cNvPr>
            <p:cNvGrpSpPr/>
            <p:nvPr/>
          </p:nvGrpSpPr>
          <p:grpSpPr>
            <a:xfrm>
              <a:off x="3577296" y="4364226"/>
              <a:ext cx="3398840" cy="904730"/>
              <a:chOff x="4373258" y="2318227"/>
              <a:chExt cx="3398840" cy="904730"/>
            </a:xfrm>
          </p:grpSpPr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67436B80-2F26-8559-E908-B90FB0E757CD}"/>
                  </a:ext>
                </a:extLst>
              </p:cNvPr>
              <p:cNvCxnSpPr/>
              <p:nvPr/>
            </p:nvCxnSpPr>
            <p:spPr>
              <a:xfrm>
                <a:off x="4532098" y="2682957"/>
                <a:ext cx="0" cy="54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EDB957EF-AC20-0130-4349-BEEB6188B929}"/>
                  </a:ext>
                </a:extLst>
              </p:cNvPr>
              <p:cNvCxnSpPr/>
              <p:nvPr/>
            </p:nvCxnSpPr>
            <p:spPr>
              <a:xfrm>
                <a:off x="4847055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E9FC8EC5-8E51-B4F6-017A-EBDDDBB56B33}"/>
                  </a:ext>
                </a:extLst>
              </p:cNvPr>
              <p:cNvCxnSpPr/>
              <p:nvPr/>
            </p:nvCxnSpPr>
            <p:spPr>
              <a:xfrm>
                <a:off x="5164767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282BF1F3-6704-B2DA-59C1-F9EC82DA0AD3}"/>
                  </a:ext>
                </a:extLst>
              </p:cNvPr>
              <p:cNvCxnSpPr/>
              <p:nvPr/>
            </p:nvCxnSpPr>
            <p:spPr>
              <a:xfrm>
                <a:off x="5482480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353BDFDE-C76C-249A-9C97-4E4CF2A988D7}"/>
                  </a:ext>
                </a:extLst>
              </p:cNvPr>
              <p:cNvCxnSpPr/>
              <p:nvPr/>
            </p:nvCxnSpPr>
            <p:spPr>
              <a:xfrm>
                <a:off x="5800192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206578D8-D1E4-3626-F946-E8D39D32F84B}"/>
                  </a:ext>
                </a:extLst>
              </p:cNvPr>
              <p:cNvCxnSpPr/>
              <p:nvPr/>
            </p:nvCxnSpPr>
            <p:spPr>
              <a:xfrm>
                <a:off x="6117904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6C59479E-1EBF-FC4E-03C5-87A91A6B46B5}"/>
                  </a:ext>
                </a:extLst>
              </p:cNvPr>
              <p:cNvCxnSpPr/>
              <p:nvPr/>
            </p:nvCxnSpPr>
            <p:spPr>
              <a:xfrm>
                <a:off x="6435616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C5E9B488-9058-9C55-6ABC-A825F022BB44}"/>
                  </a:ext>
                </a:extLst>
              </p:cNvPr>
              <p:cNvCxnSpPr/>
              <p:nvPr/>
            </p:nvCxnSpPr>
            <p:spPr>
              <a:xfrm>
                <a:off x="6753329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453B0C23-AD1E-78EA-D6F4-8107FD3794F8}"/>
                  </a:ext>
                </a:extLst>
              </p:cNvPr>
              <p:cNvCxnSpPr/>
              <p:nvPr/>
            </p:nvCxnSpPr>
            <p:spPr>
              <a:xfrm>
                <a:off x="7071041" y="275495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5806237F-7426-C4FE-74DF-EEA81F9DCEBF}"/>
                  </a:ext>
                </a:extLst>
              </p:cNvPr>
              <p:cNvCxnSpPr/>
              <p:nvPr/>
            </p:nvCxnSpPr>
            <p:spPr>
              <a:xfrm>
                <a:off x="4532098" y="3217760"/>
                <a:ext cx="324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F2B31FE8-71A6-13CF-9EF9-506C22B8F098}"/>
                  </a:ext>
                </a:extLst>
              </p:cNvPr>
              <p:cNvSpPr txBox="1"/>
              <p:nvPr/>
            </p:nvSpPr>
            <p:spPr>
              <a:xfrm>
                <a:off x="6935440" y="2318227"/>
                <a:ext cx="271201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2400" dirty="0">
                    <a:solidFill>
                      <a:prstClr val="black"/>
                    </a:solidFill>
                    <a:latin typeface="Calibri" panose="020F0502020204030204"/>
                  </a:rPr>
                  <a:t>2</a:t>
                </a:r>
                <a:endParaRPr kumimoji="0" lang="fr-F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41929ED1-3F22-CE2C-9CAE-8D0D92BEE908}"/>
                  </a:ext>
                </a:extLst>
              </p:cNvPr>
              <p:cNvSpPr txBox="1"/>
              <p:nvPr/>
            </p:nvSpPr>
            <p:spPr>
              <a:xfrm>
                <a:off x="4373258" y="2318227"/>
                <a:ext cx="84161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4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</a:t>
                </a:r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6" name="ZoneTexte 65">
                <a:extLst>
                  <a:ext uri="{FF2B5EF4-FFF2-40B4-BE49-F238E27FC236}">
                    <a16:creationId xmlns:a16="http://schemas.microsoft.com/office/drawing/2014/main" id="{3FC7B15D-C4C0-95E4-B27A-E3BDAF34AFDF}"/>
                  </a:ext>
                </a:extLst>
              </p:cNvPr>
              <p:cNvSpPr txBox="1"/>
              <p:nvPr/>
            </p:nvSpPr>
            <p:spPr>
              <a:xfrm>
                <a:off x="315545" y="4199870"/>
                <a:ext cx="4392980" cy="8989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é+</m:t>
                      </m:r>
                      <m:f>
                        <m:f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</m:oMath>
                  </m:oMathPara>
                </a14:m>
                <a:endParaRPr lang="fr-FR" sz="28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66" name="ZoneTexte 65">
                <a:extLst>
                  <a:ext uri="{FF2B5EF4-FFF2-40B4-BE49-F238E27FC236}">
                    <a16:creationId xmlns:a16="http://schemas.microsoft.com/office/drawing/2014/main" id="{3FC7B15D-C4C0-95E4-B27A-E3BDAF34AF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545" y="4199870"/>
                <a:ext cx="4392980" cy="8989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Bulle narrative : rectangle 66">
            <a:extLst>
              <a:ext uri="{FF2B5EF4-FFF2-40B4-BE49-F238E27FC236}">
                <a16:creationId xmlns:a16="http://schemas.microsoft.com/office/drawing/2014/main" id="{BE6A6D55-ED21-519F-9554-E2C61D5DB2B1}"/>
              </a:ext>
            </a:extLst>
          </p:cNvPr>
          <p:cNvSpPr/>
          <p:nvPr/>
        </p:nvSpPr>
        <p:spPr>
          <a:xfrm>
            <a:off x="4581705" y="4835917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A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68" name="Bulle narrative : rectangle 67">
            <a:extLst>
              <a:ext uri="{FF2B5EF4-FFF2-40B4-BE49-F238E27FC236}">
                <a16:creationId xmlns:a16="http://schemas.microsoft.com/office/drawing/2014/main" id="{C5C48A7D-A234-3783-AE9B-8BB0EDAB9DDB}"/>
              </a:ext>
            </a:extLst>
          </p:cNvPr>
          <p:cNvSpPr/>
          <p:nvPr/>
        </p:nvSpPr>
        <p:spPr>
          <a:xfrm>
            <a:off x="5061126" y="4835916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B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69" name="Bulle narrative : rectangle 68">
            <a:extLst>
              <a:ext uri="{FF2B5EF4-FFF2-40B4-BE49-F238E27FC236}">
                <a16:creationId xmlns:a16="http://schemas.microsoft.com/office/drawing/2014/main" id="{0FEE91B0-E1F9-A054-9251-E7E83ACC3308}"/>
              </a:ext>
            </a:extLst>
          </p:cNvPr>
          <p:cNvSpPr/>
          <p:nvPr/>
        </p:nvSpPr>
        <p:spPr>
          <a:xfrm>
            <a:off x="6044426" y="4827211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C</a:t>
            </a:r>
            <a:endParaRPr lang="fr-FR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5044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ZoneTexte 81">
            <a:extLst>
              <a:ext uri="{FF2B5EF4-FFF2-40B4-BE49-F238E27FC236}">
                <a16:creationId xmlns:a16="http://schemas.microsoft.com/office/drawing/2014/main" id="{90218295-9D06-AB0B-867F-19E7146F4CB2}"/>
              </a:ext>
            </a:extLst>
          </p:cNvPr>
          <p:cNvSpPr txBox="1"/>
          <p:nvPr/>
        </p:nvSpPr>
        <p:spPr>
          <a:xfrm>
            <a:off x="1652318" y="890435"/>
            <a:ext cx="575953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…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554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…</a:t>
            </a:r>
            <a:endParaRPr lang="fr-FR" sz="800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840963" y="949016"/>
            <a:ext cx="214247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550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979983" y="867670"/>
            <a:ext cx="226743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560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5455ED09-8183-A57E-EF0A-07ABEC9AAB5C}"/>
              </a:ext>
            </a:extLst>
          </p:cNvPr>
          <p:cNvGrpSpPr/>
          <p:nvPr/>
        </p:nvGrpSpPr>
        <p:grpSpPr>
          <a:xfrm>
            <a:off x="-193684" y="2798466"/>
            <a:ext cx="9531368" cy="473197"/>
            <a:chOff x="349857" y="2732400"/>
            <a:chExt cx="10800000" cy="473197"/>
          </a:xfrm>
        </p:grpSpPr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93D6BEF4-C03A-16F3-048A-A8A0B80DE7FE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ADF116DC-3F31-DA5D-2773-32365E66C44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C2309470-DE21-4921-9861-DA13C522562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1A3FBBE6-6978-1011-840D-CE9C5A86B680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BA336F4C-528B-BA8B-B78C-03C774B32DB3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B35466C1-6E75-FDE2-0882-4CBEDEFF7008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6D5CEA2D-ABB9-377E-4837-64B3A822331F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A5EB0B1-4B25-033A-FA3E-35DF276EE35A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EC8A0181-FFA9-C776-9563-75B77D439C77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BF9C0637-F2A5-4EB1-A76F-6C69F1B26A36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0188384-DBAE-B1C3-DC0A-A072C69AA318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7A308BB7-6FB7-791E-FF38-A919D76285A0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DC2A8A3-27CC-5CF5-AF9F-6A537ED8823A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58C4742A-6D0E-0BD9-6D82-F7398924D72D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ACC79B52-28F2-53CC-FEEC-957FEC4BD7EF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D1A7567D-A851-3DDB-B829-680EBA7222F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75C2233-7817-DD77-6AC9-B64571F11608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32968F9-E218-EFE9-8CE3-760E04E78E35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21DEFDE6-49A6-B435-F48F-0CE5541F5605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8E1DCB52-1027-FA81-2704-7CCF2A75273D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B0DC2307-6470-31A5-0EE6-7A5074DED844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A8EE001-693D-0FA3-9FA0-0EF694B922EC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3D89A64D-808E-676E-D419-9FB2A9B05759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4DAA7103-180F-27F8-B9C4-3BF79844E3C1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85D193E-7CCD-0368-007E-8B691CF0F03E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37A15EE0-84B9-C27B-B5B4-D752C3B2D40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14F27179-08ED-F656-3075-768B0D275B98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B90C3ACB-06C2-43E5-F0AF-02371EF17C16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31AD540B-DEF2-2CD8-68A7-14DC6A79A807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344C08F-47DB-C803-9D6A-CE2C1FF558E7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D07E06EA-B313-D3D3-7DB0-451F53347729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FE2924A3-E622-1054-3637-A9A6289FB24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ZoneTexte 79">
            <a:extLst>
              <a:ext uri="{FF2B5EF4-FFF2-40B4-BE49-F238E27FC236}">
                <a16:creationId xmlns:a16="http://schemas.microsoft.com/office/drawing/2014/main" id="{763D345C-49B1-09A2-D8C3-EB7A460EE165}"/>
              </a:ext>
            </a:extLst>
          </p:cNvPr>
          <p:cNvSpPr txBox="1"/>
          <p:nvPr/>
        </p:nvSpPr>
        <p:spPr>
          <a:xfrm>
            <a:off x="2662155" y="2385032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550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C608ABA8-1A4E-48B4-157E-3F5527D13773}"/>
              </a:ext>
            </a:extLst>
          </p:cNvPr>
          <p:cNvSpPr txBox="1"/>
          <p:nvPr/>
        </p:nvSpPr>
        <p:spPr>
          <a:xfrm>
            <a:off x="5799404" y="2418872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560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76AD080F-56F6-2D65-4DAA-624EB12AA73D}"/>
              </a:ext>
            </a:extLst>
          </p:cNvPr>
          <p:cNvSpPr txBox="1"/>
          <p:nvPr/>
        </p:nvSpPr>
        <p:spPr>
          <a:xfrm>
            <a:off x="3902025" y="2492143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554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52DE1F5-37FE-50A6-F75C-7F3089B79EC9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B26D4F04-C2B7-E38E-A623-7CC91C9FDF8F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946A0FD-7AF6-137D-EC24-A1A2717E782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6C9FFC74-CF92-0B98-6987-81CEFDDE20E0}"/>
              </a:ext>
            </a:extLst>
          </p:cNvPr>
          <p:cNvGrpSpPr/>
          <p:nvPr/>
        </p:nvGrpSpPr>
        <p:grpSpPr>
          <a:xfrm>
            <a:off x="0" y="5274558"/>
            <a:ext cx="9064990" cy="854523"/>
            <a:chOff x="1033957" y="4364226"/>
            <a:chExt cx="5942179" cy="904730"/>
          </a:xfrm>
        </p:grpSpPr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45C5EE52-5731-9F30-3165-6BDDBAFC7660}"/>
                </a:ext>
              </a:extLst>
            </p:cNvPr>
            <p:cNvGrpSpPr/>
            <p:nvPr/>
          </p:nvGrpSpPr>
          <p:grpSpPr>
            <a:xfrm>
              <a:off x="1033957" y="4364226"/>
              <a:ext cx="2714840" cy="904730"/>
              <a:chOff x="4373258" y="2318227"/>
              <a:chExt cx="2714840" cy="904730"/>
            </a:xfrm>
          </p:grpSpPr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D0E1E561-AAD6-240F-5A69-7CD721075B3D}"/>
                  </a:ext>
                </a:extLst>
              </p:cNvPr>
              <p:cNvCxnSpPr/>
              <p:nvPr/>
            </p:nvCxnSpPr>
            <p:spPr>
              <a:xfrm>
                <a:off x="4532098" y="2682957"/>
                <a:ext cx="0" cy="54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B24113DE-D9A4-28A5-8ECB-25A5DEA80CAD}"/>
                  </a:ext>
                </a:extLst>
              </p:cNvPr>
              <p:cNvCxnSpPr/>
              <p:nvPr/>
            </p:nvCxnSpPr>
            <p:spPr>
              <a:xfrm>
                <a:off x="4847055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5085FDA7-7954-91E5-260E-CB63A7846B23}"/>
                  </a:ext>
                </a:extLst>
              </p:cNvPr>
              <p:cNvCxnSpPr/>
              <p:nvPr/>
            </p:nvCxnSpPr>
            <p:spPr>
              <a:xfrm>
                <a:off x="5164767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A67F7B39-274A-4B53-82BE-93A88EFAB95B}"/>
                  </a:ext>
                </a:extLst>
              </p:cNvPr>
              <p:cNvCxnSpPr/>
              <p:nvPr/>
            </p:nvCxnSpPr>
            <p:spPr>
              <a:xfrm>
                <a:off x="5482480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A2A8B339-8758-EC34-7B56-766C55163F31}"/>
                  </a:ext>
                </a:extLst>
              </p:cNvPr>
              <p:cNvCxnSpPr/>
              <p:nvPr/>
            </p:nvCxnSpPr>
            <p:spPr>
              <a:xfrm>
                <a:off x="5800192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147346AD-DB5B-3DCC-EEB9-9231C61EA377}"/>
                  </a:ext>
                </a:extLst>
              </p:cNvPr>
              <p:cNvCxnSpPr/>
              <p:nvPr/>
            </p:nvCxnSpPr>
            <p:spPr>
              <a:xfrm>
                <a:off x="6117904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BB2BCC3-D183-C0D0-ED17-2FEA42914F1E}"/>
                  </a:ext>
                </a:extLst>
              </p:cNvPr>
              <p:cNvCxnSpPr/>
              <p:nvPr/>
            </p:nvCxnSpPr>
            <p:spPr>
              <a:xfrm>
                <a:off x="6435616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99C58369-B1E8-DA48-A841-E9D6373AB6CB}"/>
                  </a:ext>
                </a:extLst>
              </p:cNvPr>
              <p:cNvCxnSpPr/>
              <p:nvPr/>
            </p:nvCxnSpPr>
            <p:spPr>
              <a:xfrm>
                <a:off x="6753329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C9E6123B-E942-F917-3F68-83B969405F34}"/>
                  </a:ext>
                </a:extLst>
              </p:cNvPr>
              <p:cNvCxnSpPr/>
              <p:nvPr/>
            </p:nvCxnSpPr>
            <p:spPr>
              <a:xfrm>
                <a:off x="7071041" y="275495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F280541B-5DD0-E635-220E-49A83B03D3D0}"/>
                  </a:ext>
                </a:extLst>
              </p:cNvPr>
              <p:cNvCxnSpPr/>
              <p:nvPr/>
            </p:nvCxnSpPr>
            <p:spPr>
              <a:xfrm>
                <a:off x="4532098" y="3217760"/>
                <a:ext cx="2556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DCB56F82-130B-30DD-6531-D549AE2FB48B}"/>
                  </a:ext>
                </a:extLst>
              </p:cNvPr>
              <p:cNvSpPr txBox="1"/>
              <p:nvPr/>
            </p:nvSpPr>
            <p:spPr>
              <a:xfrm>
                <a:off x="4373258" y="2318227"/>
                <a:ext cx="84161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4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0</a:t>
                </a:r>
              </a:p>
            </p:txBody>
          </p:sp>
        </p:grp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5D325D0D-7F66-9696-EA8C-83FC2B9EBA82}"/>
                </a:ext>
              </a:extLst>
            </p:cNvPr>
            <p:cNvGrpSpPr/>
            <p:nvPr/>
          </p:nvGrpSpPr>
          <p:grpSpPr>
            <a:xfrm>
              <a:off x="3577296" y="4364226"/>
              <a:ext cx="3398840" cy="904730"/>
              <a:chOff x="4373258" y="2318227"/>
              <a:chExt cx="3398840" cy="904730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2CC12805-3833-1F9F-D126-A3AEE7C3C1BA}"/>
                  </a:ext>
                </a:extLst>
              </p:cNvPr>
              <p:cNvCxnSpPr/>
              <p:nvPr/>
            </p:nvCxnSpPr>
            <p:spPr>
              <a:xfrm>
                <a:off x="4532098" y="2682957"/>
                <a:ext cx="0" cy="54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72C9E83C-1039-A8D5-50C2-BEBB5322CB3D}"/>
                  </a:ext>
                </a:extLst>
              </p:cNvPr>
              <p:cNvCxnSpPr/>
              <p:nvPr/>
            </p:nvCxnSpPr>
            <p:spPr>
              <a:xfrm>
                <a:off x="4847055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1FF62E0-31B5-D1F6-0734-5AEBC5094F85}"/>
                  </a:ext>
                </a:extLst>
              </p:cNvPr>
              <p:cNvCxnSpPr/>
              <p:nvPr/>
            </p:nvCxnSpPr>
            <p:spPr>
              <a:xfrm>
                <a:off x="5164767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8D8C4739-01AE-308E-21E2-A05404946DEE}"/>
                  </a:ext>
                </a:extLst>
              </p:cNvPr>
              <p:cNvCxnSpPr/>
              <p:nvPr/>
            </p:nvCxnSpPr>
            <p:spPr>
              <a:xfrm>
                <a:off x="5482480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99900D68-8C3A-FD3D-74AF-6A36E4D5633E}"/>
                  </a:ext>
                </a:extLst>
              </p:cNvPr>
              <p:cNvCxnSpPr/>
              <p:nvPr/>
            </p:nvCxnSpPr>
            <p:spPr>
              <a:xfrm>
                <a:off x="5800192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7F84FD74-A2C3-D5A7-CF51-7C605A1034F4}"/>
                  </a:ext>
                </a:extLst>
              </p:cNvPr>
              <p:cNvCxnSpPr/>
              <p:nvPr/>
            </p:nvCxnSpPr>
            <p:spPr>
              <a:xfrm>
                <a:off x="6117904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83E70256-47A3-4A74-92F3-F3B5E789A0E8}"/>
                  </a:ext>
                </a:extLst>
              </p:cNvPr>
              <p:cNvCxnSpPr/>
              <p:nvPr/>
            </p:nvCxnSpPr>
            <p:spPr>
              <a:xfrm>
                <a:off x="6435616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20BC2BD7-FD0E-C831-0EEE-553C84D803F0}"/>
                  </a:ext>
                </a:extLst>
              </p:cNvPr>
              <p:cNvCxnSpPr/>
              <p:nvPr/>
            </p:nvCxnSpPr>
            <p:spPr>
              <a:xfrm>
                <a:off x="6753329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3BF676E1-E2BB-1717-81B0-E2EB956215D0}"/>
                  </a:ext>
                </a:extLst>
              </p:cNvPr>
              <p:cNvCxnSpPr/>
              <p:nvPr/>
            </p:nvCxnSpPr>
            <p:spPr>
              <a:xfrm>
                <a:off x="7071041" y="275495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0790B61D-98B5-439F-54E7-F412C12AE797}"/>
                  </a:ext>
                </a:extLst>
              </p:cNvPr>
              <p:cNvCxnSpPr/>
              <p:nvPr/>
            </p:nvCxnSpPr>
            <p:spPr>
              <a:xfrm>
                <a:off x="4532098" y="3217760"/>
                <a:ext cx="324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999CEE30-28B7-6459-DBAD-5850B9DE374C}"/>
                  </a:ext>
                </a:extLst>
              </p:cNvPr>
              <p:cNvSpPr txBox="1"/>
              <p:nvPr/>
            </p:nvSpPr>
            <p:spPr>
              <a:xfrm>
                <a:off x="6935440" y="2318227"/>
                <a:ext cx="271201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2400" dirty="0">
                    <a:solidFill>
                      <a:prstClr val="black"/>
                    </a:solidFill>
                    <a:latin typeface="Calibri" panose="020F0502020204030204"/>
                  </a:rPr>
                  <a:t>2</a:t>
                </a:r>
                <a:endParaRPr kumimoji="0" lang="fr-F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5D741CCF-E3D2-BCF7-2740-AC1B4812A88A}"/>
                  </a:ext>
                </a:extLst>
              </p:cNvPr>
              <p:cNvSpPr txBox="1"/>
              <p:nvPr/>
            </p:nvSpPr>
            <p:spPr>
              <a:xfrm>
                <a:off x="4373258" y="2318227"/>
                <a:ext cx="84161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4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</a:t>
                </a:r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3794DCC2-A97E-FD95-0B70-8B72AF311869}"/>
                  </a:ext>
                </a:extLst>
              </p:cNvPr>
              <p:cNvSpPr txBox="1"/>
              <p:nvPr/>
            </p:nvSpPr>
            <p:spPr>
              <a:xfrm>
                <a:off x="1562084" y="3576185"/>
                <a:ext cx="3478133" cy="8989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é+</m:t>
                      </m:r>
                      <m:f>
                        <m:f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</m:oMath>
                  </m:oMathPara>
                </a14:m>
                <a:endParaRPr lang="fr-FR" sz="28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3794DCC2-A97E-FD95-0B70-8B72AF3118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2084" y="3576185"/>
                <a:ext cx="3478133" cy="8989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Bulle narrative : rectangle 33">
            <a:extLst>
              <a:ext uri="{FF2B5EF4-FFF2-40B4-BE49-F238E27FC236}">
                <a16:creationId xmlns:a16="http://schemas.microsoft.com/office/drawing/2014/main" id="{3E5583B1-04BD-EEAB-2FB1-108AF36A4A04}"/>
              </a:ext>
            </a:extLst>
          </p:cNvPr>
          <p:cNvSpPr/>
          <p:nvPr/>
        </p:nvSpPr>
        <p:spPr>
          <a:xfrm>
            <a:off x="4395083" y="4581521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A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5" name="Bulle narrative : rectangle 34">
            <a:extLst>
              <a:ext uri="{FF2B5EF4-FFF2-40B4-BE49-F238E27FC236}">
                <a16:creationId xmlns:a16="http://schemas.microsoft.com/office/drawing/2014/main" id="{43DA9B7F-1C38-64B5-E00D-5CE7E36A95CF}"/>
              </a:ext>
            </a:extLst>
          </p:cNvPr>
          <p:cNvSpPr/>
          <p:nvPr/>
        </p:nvSpPr>
        <p:spPr>
          <a:xfrm>
            <a:off x="4874504" y="4581520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B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6" name="Bulle narrative : rectangle 35">
            <a:extLst>
              <a:ext uri="{FF2B5EF4-FFF2-40B4-BE49-F238E27FC236}">
                <a16:creationId xmlns:a16="http://schemas.microsoft.com/office/drawing/2014/main" id="{B2B3FEEB-27B0-71C8-D139-AC0722AAC66C}"/>
              </a:ext>
            </a:extLst>
          </p:cNvPr>
          <p:cNvSpPr/>
          <p:nvPr/>
        </p:nvSpPr>
        <p:spPr>
          <a:xfrm>
            <a:off x="5857804" y="4572815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C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F9547C2-41F5-7AC4-B880-FBB6FFC514A5}"/>
              </a:ext>
            </a:extLst>
          </p:cNvPr>
          <p:cNvSpPr/>
          <p:nvPr/>
        </p:nvSpPr>
        <p:spPr>
          <a:xfrm>
            <a:off x="240488" y="5761686"/>
            <a:ext cx="3855755" cy="360000"/>
          </a:xfrm>
          <a:prstGeom prst="rect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 unité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C546E36-4A03-841A-E559-5F968560F57A}"/>
              </a:ext>
            </a:extLst>
          </p:cNvPr>
          <p:cNvSpPr/>
          <p:nvPr/>
        </p:nvSpPr>
        <p:spPr>
          <a:xfrm>
            <a:off x="4102749" y="5766941"/>
            <a:ext cx="977965" cy="360000"/>
          </a:xfrm>
          <a:prstGeom prst="rect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1/4  unité</a:t>
            </a:r>
          </a:p>
        </p:txBody>
      </p:sp>
      <p:sp>
        <p:nvSpPr>
          <p:cNvPr id="39" name="Bulle narrative : rectangle 38">
            <a:extLst>
              <a:ext uri="{FF2B5EF4-FFF2-40B4-BE49-F238E27FC236}">
                <a16:creationId xmlns:a16="http://schemas.microsoft.com/office/drawing/2014/main" id="{005918FA-1D96-8A5D-9418-A586C6C8760B}"/>
              </a:ext>
            </a:extLst>
          </p:cNvPr>
          <p:cNvSpPr/>
          <p:nvPr/>
        </p:nvSpPr>
        <p:spPr>
          <a:xfrm>
            <a:off x="4874503" y="4567568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B050"/>
                </a:solidFill>
              </a:rPr>
              <a:t>B</a:t>
            </a:r>
            <a:endParaRPr lang="fr-F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174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80" grpId="0"/>
      <p:bldP spid="81" grpId="0"/>
      <p:bldP spid="37" grpId="0" animBg="1"/>
      <p:bldP spid="38" grpId="0" animBg="1"/>
      <p:bldP spid="3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223801"/>
            <a:ext cx="7886700" cy="538634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1652318" y="1084358"/>
            <a:ext cx="575953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…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137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…</a:t>
            </a:r>
            <a:endParaRPr lang="fr-FR" sz="8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E8CA45-182D-5920-BA37-6550A670DD21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6B25426C-4E6E-BDB3-8D18-45AAA80B2C54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6715FB50-F76D-743E-A5AD-8B932DC6462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84B4E7A7-7582-16FB-52C0-03E2EA667CCD}"/>
              </a:ext>
            </a:extLst>
          </p:cNvPr>
          <p:cNvSpPr txBox="1">
            <a:spLocks/>
          </p:cNvSpPr>
          <p:nvPr/>
        </p:nvSpPr>
        <p:spPr>
          <a:xfrm>
            <a:off x="1191730" y="3547036"/>
            <a:ext cx="8591295" cy="4898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400" dirty="0"/>
              <a:t>Ecris le nom de la lettre désignant le bon emplacement.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3A2EC705-FB12-EB68-1BF2-1B1A1081B821}"/>
                  </a:ext>
                </a:extLst>
              </p:cNvPr>
              <p:cNvSpPr txBox="1"/>
              <p:nvPr/>
            </p:nvSpPr>
            <p:spPr>
              <a:xfrm>
                <a:off x="588736" y="3996772"/>
                <a:ext cx="7137061" cy="8989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é+</m:t>
                      </m:r>
                      <m:f>
                        <m:f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</m:oMath>
                  </m:oMathPara>
                </a14:m>
                <a:endParaRPr lang="fr-FR" sz="28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3A2EC705-FB12-EB68-1BF2-1B1A1081B8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736" y="3996772"/>
                <a:ext cx="7137061" cy="8989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e 8">
            <a:extLst>
              <a:ext uri="{FF2B5EF4-FFF2-40B4-BE49-F238E27FC236}">
                <a16:creationId xmlns:a16="http://schemas.microsoft.com/office/drawing/2014/main" id="{89507E6B-8D52-BE16-3B34-7D523C090699}"/>
              </a:ext>
            </a:extLst>
          </p:cNvPr>
          <p:cNvGrpSpPr/>
          <p:nvPr/>
        </p:nvGrpSpPr>
        <p:grpSpPr>
          <a:xfrm>
            <a:off x="382355" y="5458513"/>
            <a:ext cx="3166048" cy="1008896"/>
            <a:chOff x="4298113" y="413504"/>
            <a:chExt cx="3166048" cy="1008896"/>
          </a:xfrm>
        </p:grpSpPr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53CAAFCE-6DED-1858-815C-67F9EF053DB7}"/>
                </a:ext>
              </a:extLst>
            </p:cNvPr>
            <p:cNvCxnSpPr/>
            <p:nvPr/>
          </p:nvCxnSpPr>
          <p:spPr>
            <a:xfrm>
              <a:off x="4457453" y="882400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02ADEBCD-B183-3FD9-D7C2-BA4E0748748D}"/>
                </a:ext>
              </a:extLst>
            </p:cNvPr>
            <p:cNvCxnSpPr/>
            <p:nvPr/>
          </p:nvCxnSpPr>
          <p:spPr>
            <a:xfrm>
              <a:off x="7328561" y="872299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AE764BAD-D91C-0156-EC13-19D2A4CBF784}"/>
                </a:ext>
              </a:extLst>
            </p:cNvPr>
            <p:cNvCxnSpPr/>
            <p:nvPr/>
          </p:nvCxnSpPr>
          <p:spPr>
            <a:xfrm>
              <a:off x="5902315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2F069FB8-1051-E6CA-14B4-F7CA18348C7F}"/>
                </a:ext>
              </a:extLst>
            </p:cNvPr>
            <p:cNvSpPr txBox="1"/>
            <p:nvPr/>
          </p:nvSpPr>
          <p:spPr>
            <a:xfrm>
              <a:off x="7192960" y="413504"/>
              <a:ext cx="27120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426E46C3-4939-E0BA-FE5E-671D489C0563}"/>
                </a:ext>
              </a:extLst>
            </p:cNvPr>
            <p:cNvSpPr txBox="1"/>
            <p:nvPr/>
          </p:nvSpPr>
          <p:spPr>
            <a:xfrm>
              <a:off x="4298113" y="413504"/>
              <a:ext cx="84161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</a:t>
              </a:r>
            </a:p>
          </p:txBody>
        </p: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75CF74FE-4912-C96C-A765-17F9B780282A}"/>
                </a:ext>
              </a:extLst>
            </p:cNvPr>
            <p:cNvCxnSpPr/>
            <p:nvPr/>
          </p:nvCxnSpPr>
          <p:spPr>
            <a:xfrm>
              <a:off x="4452591" y="1414701"/>
              <a:ext cx="28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76F713C8-0920-95F2-65D5-E2D2FB9B7908}"/>
              </a:ext>
            </a:extLst>
          </p:cNvPr>
          <p:cNvGrpSpPr/>
          <p:nvPr/>
        </p:nvGrpSpPr>
        <p:grpSpPr>
          <a:xfrm>
            <a:off x="3252787" y="5458513"/>
            <a:ext cx="3166048" cy="1008896"/>
            <a:chOff x="4298113" y="413504"/>
            <a:chExt cx="3166048" cy="1008896"/>
          </a:xfrm>
        </p:grpSpPr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ACABEF27-5FA6-6D5A-F717-D92806263B3C}"/>
                </a:ext>
              </a:extLst>
            </p:cNvPr>
            <p:cNvCxnSpPr/>
            <p:nvPr/>
          </p:nvCxnSpPr>
          <p:spPr>
            <a:xfrm>
              <a:off x="4457453" y="882400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184246A2-F9AE-F92F-0982-22ECEC7225F8}"/>
                </a:ext>
              </a:extLst>
            </p:cNvPr>
            <p:cNvCxnSpPr/>
            <p:nvPr/>
          </p:nvCxnSpPr>
          <p:spPr>
            <a:xfrm>
              <a:off x="7328561" y="872299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C130921F-BF78-F919-1FB1-D99B3FC80D9A}"/>
                </a:ext>
              </a:extLst>
            </p:cNvPr>
            <p:cNvCxnSpPr/>
            <p:nvPr/>
          </p:nvCxnSpPr>
          <p:spPr>
            <a:xfrm>
              <a:off x="5902315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BC7C083B-DDBD-1BD6-3D4C-94368D92D716}"/>
                </a:ext>
              </a:extLst>
            </p:cNvPr>
            <p:cNvSpPr txBox="1"/>
            <p:nvPr/>
          </p:nvSpPr>
          <p:spPr>
            <a:xfrm>
              <a:off x="7192960" y="413504"/>
              <a:ext cx="27120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ED89BE8F-7767-024E-1A44-AB636B7CA488}"/>
                </a:ext>
              </a:extLst>
            </p:cNvPr>
            <p:cNvSpPr txBox="1"/>
            <p:nvPr/>
          </p:nvSpPr>
          <p:spPr>
            <a:xfrm>
              <a:off x="4298113" y="413504"/>
              <a:ext cx="84161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2400" dirty="0">
                  <a:latin typeface="Calibri" panose="020F0502020204030204"/>
                </a:rPr>
                <a:t>1</a:t>
              </a:r>
              <a:endParaRPr kumimoji="0" lang="fr-FR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9917150D-5DE7-2EA7-BF3A-C63EAB17881A}"/>
                </a:ext>
              </a:extLst>
            </p:cNvPr>
            <p:cNvCxnSpPr/>
            <p:nvPr/>
          </p:nvCxnSpPr>
          <p:spPr>
            <a:xfrm>
              <a:off x="4452591" y="1414701"/>
              <a:ext cx="28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Bulle narrative : rectangle 22">
            <a:extLst>
              <a:ext uri="{FF2B5EF4-FFF2-40B4-BE49-F238E27FC236}">
                <a16:creationId xmlns:a16="http://schemas.microsoft.com/office/drawing/2014/main" id="{EB196B4D-8EA3-B8B0-D4B1-15BE6F9C1877}"/>
              </a:ext>
            </a:extLst>
          </p:cNvPr>
          <p:cNvSpPr/>
          <p:nvPr/>
        </p:nvSpPr>
        <p:spPr>
          <a:xfrm>
            <a:off x="1814497" y="4861712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A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24" name="Bulle narrative : rectangle 23">
            <a:extLst>
              <a:ext uri="{FF2B5EF4-FFF2-40B4-BE49-F238E27FC236}">
                <a16:creationId xmlns:a16="http://schemas.microsoft.com/office/drawing/2014/main" id="{5603A914-A072-2880-31D4-331C4BE37322}"/>
              </a:ext>
            </a:extLst>
          </p:cNvPr>
          <p:cNvSpPr/>
          <p:nvPr/>
        </p:nvSpPr>
        <p:spPr>
          <a:xfrm>
            <a:off x="4687872" y="4915266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B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25" name="Bulle narrative : rectangle 24">
            <a:extLst>
              <a:ext uri="{FF2B5EF4-FFF2-40B4-BE49-F238E27FC236}">
                <a16:creationId xmlns:a16="http://schemas.microsoft.com/office/drawing/2014/main" id="{51A8223D-573E-B7C1-A8E2-2DF38B312A7D}"/>
              </a:ext>
            </a:extLst>
          </p:cNvPr>
          <p:cNvSpPr/>
          <p:nvPr/>
        </p:nvSpPr>
        <p:spPr>
          <a:xfrm>
            <a:off x="7548974" y="4912756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C</a:t>
            </a:r>
            <a:endParaRPr lang="fr-FR" b="1" dirty="0">
              <a:solidFill>
                <a:srgbClr val="0070C0"/>
              </a:solidFill>
            </a:endParaRP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33A90F23-10B7-0FA0-AEB3-7AE0BAB97AAC}"/>
              </a:ext>
            </a:extLst>
          </p:cNvPr>
          <p:cNvCxnSpPr/>
          <p:nvPr/>
        </p:nvCxnSpPr>
        <p:spPr>
          <a:xfrm>
            <a:off x="6285797" y="6454958"/>
            <a:ext cx="28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23244C68-176F-39E7-C735-45CDD2798C62}"/>
              </a:ext>
            </a:extLst>
          </p:cNvPr>
          <p:cNvCxnSpPr/>
          <p:nvPr/>
        </p:nvCxnSpPr>
        <p:spPr>
          <a:xfrm>
            <a:off x="7723634" y="6063838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ZoneTexte 81">
            <a:extLst>
              <a:ext uri="{FF2B5EF4-FFF2-40B4-BE49-F238E27FC236}">
                <a16:creationId xmlns:a16="http://schemas.microsoft.com/office/drawing/2014/main" id="{90218295-9D06-AB0B-867F-19E7146F4CB2}"/>
              </a:ext>
            </a:extLst>
          </p:cNvPr>
          <p:cNvSpPr txBox="1"/>
          <p:nvPr/>
        </p:nvSpPr>
        <p:spPr>
          <a:xfrm>
            <a:off x="1964619" y="850357"/>
            <a:ext cx="575953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…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137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…</a:t>
            </a:r>
            <a:endParaRPr lang="fr-FR" sz="800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7845"/>
            <a:ext cx="7886700" cy="58073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1153264" y="908938"/>
            <a:ext cx="214247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130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6292284" y="827592"/>
            <a:ext cx="226743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140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5455ED09-8183-A57E-EF0A-07ABEC9AAB5C}"/>
              </a:ext>
            </a:extLst>
          </p:cNvPr>
          <p:cNvGrpSpPr/>
          <p:nvPr/>
        </p:nvGrpSpPr>
        <p:grpSpPr>
          <a:xfrm>
            <a:off x="-193684" y="2611972"/>
            <a:ext cx="9531368" cy="473197"/>
            <a:chOff x="349857" y="2732400"/>
            <a:chExt cx="10800000" cy="473197"/>
          </a:xfrm>
        </p:grpSpPr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93D6BEF4-C03A-16F3-048A-A8A0B80DE7FE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ADF116DC-3F31-DA5D-2773-32365E66C44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C2309470-DE21-4921-9861-DA13C522562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1A3FBBE6-6978-1011-840D-CE9C5A86B680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BA336F4C-528B-BA8B-B78C-03C774B32DB3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B35466C1-6E75-FDE2-0882-4CBEDEFF7008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6D5CEA2D-ABB9-377E-4837-64B3A822331F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A5EB0B1-4B25-033A-FA3E-35DF276EE35A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EC8A0181-FFA9-C776-9563-75B77D439C77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BF9C0637-F2A5-4EB1-A76F-6C69F1B26A36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0188384-DBAE-B1C3-DC0A-A072C69AA318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7A308BB7-6FB7-791E-FF38-A919D76285A0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DC2A8A3-27CC-5CF5-AF9F-6A537ED8823A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58C4742A-6D0E-0BD9-6D82-F7398924D72D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ACC79B52-28F2-53CC-FEEC-957FEC4BD7EF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D1A7567D-A851-3DDB-B829-680EBA7222F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75C2233-7817-DD77-6AC9-B64571F11608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32968F9-E218-EFE9-8CE3-760E04E78E35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21DEFDE6-49A6-B435-F48F-0CE5541F5605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8E1DCB52-1027-FA81-2704-7CCF2A75273D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B0DC2307-6470-31A5-0EE6-7A5074DED844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A8EE001-693D-0FA3-9FA0-0EF694B922EC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3D89A64D-808E-676E-D419-9FB2A9B05759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4DAA7103-180F-27F8-B9C4-3BF79844E3C1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85D193E-7CCD-0368-007E-8B691CF0F03E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37A15EE0-84B9-C27B-B5B4-D752C3B2D40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14F27179-08ED-F656-3075-768B0D275B98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B90C3ACB-06C2-43E5-F0AF-02371EF17C16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31AD540B-DEF2-2CD8-68A7-14DC6A79A807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344C08F-47DB-C803-9D6A-CE2C1FF558E7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D07E06EA-B313-D3D3-7DB0-451F53347729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FE2924A3-E622-1054-3637-A9A6289FB24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ZoneTexte 79">
            <a:extLst>
              <a:ext uri="{FF2B5EF4-FFF2-40B4-BE49-F238E27FC236}">
                <a16:creationId xmlns:a16="http://schemas.microsoft.com/office/drawing/2014/main" id="{763D345C-49B1-09A2-D8C3-EB7A460EE165}"/>
              </a:ext>
            </a:extLst>
          </p:cNvPr>
          <p:cNvSpPr txBox="1"/>
          <p:nvPr/>
        </p:nvSpPr>
        <p:spPr>
          <a:xfrm>
            <a:off x="2662155" y="2198538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130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C608ABA8-1A4E-48B4-157E-3F5527D13773}"/>
              </a:ext>
            </a:extLst>
          </p:cNvPr>
          <p:cNvSpPr txBox="1"/>
          <p:nvPr/>
        </p:nvSpPr>
        <p:spPr>
          <a:xfrm>
            <a:off x="5799404" y="2232378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140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76AD080F-56F6-2D65-4DAA-624EB12AA73D}"/>
              </a:ext>
            </a:extLst>
          </p:cNvPr>
          <p:cNvSpPr txBox="1"/>
          <p:nvPr/>
        </p:nvSpPr>
        <p:spPr>
          <a:xfrm>
            <a:off x="4844387" y="2261167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137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5B7A8A-979A-2A52-EB07-261538C9A42C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3EC011DB-6019-331A-D8A5-A55B582BE119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801C31AD-F0DC-B480-2897-B55165496BF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37" name="Bulle narrative : rectangle 36">
            <a:extLst>
              <a:ext uri="{FF2B5EF4-FFF2-40B4-BE49-F238E27FC236}">
                <a16:creationId xmlns:a16="http://schemas.microsoft.com/office/drawing/2014/main" id="{928E4A9A-E585-6B46-07EE-2CEB0C47CDB7}"/>
              </a:ext>
            </a:extLst>
          </p:cNvPr>
          <p:cNvSpPr/>
          <p:nvPr/>
        </p:nvSpPr>
        <p:spPr>
          <a:xfrm>
            <a:off x="1920559" y="4611515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A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8" name="Bulle narrative : rectangle 37">
            <a:extLst>
              <a:ext uri="{FF2B5EF4-FFF2-40B4-BE49-F238E27FC236}">
                <a16:creationId xmlns:a16="http://schemas.microsoft.com/office/drawing/2014/main" id="{90CE3682-6196-A902-4EB9-4A895D33F502}"/>
              </a:ext>
            </a:extLst>
          </p:cNvPr>
          <p:cNvSpPr/>
          <p:nvPr/>
        </p:nvSpPr>
        <p:spPr>
          <a:xfrm>
            <a:off x="4793934" y="4665069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B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9" name="Bulle narrative : rectangle 38">
            <a:extLst>
              <a:ext uri="{FF2B5EF4-FFF2-40B4-BE49-F238E27FC236}">
                <a16:creationId xmlns:a16="http://schemas.microsoft.com/office/drawing/2014/main" id="{7C2C09F7-1E1D-A4D6-5C68-068913BBAD1D}"/>
              </a:ext>
            </a:extLst>
          </p:cNvPr>
          <p:cNvSpPr/>
          <p:nvPr/>
        </p:nvSpPr>
        <p:spPr>
          <a:xfrm>
            <a:off x="7655036" y="4662559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C</a:t>
            </a:r>
            <a:endParaRPr lang="fr-FR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7B1B46CA-E339-571F-6ED2-A02D93823399}"/>
                  </a:ext>
                </a:extLst>
              </p:cNvPr>
              <p:cNvSpPr txBox="1"/>
              <p:nvPr/>
            </p:nvSpPr>
            <p:spPr>
              <a:xfrm>
                <a:off x="2199006" y="3574490"/>
                <a:ext cx="4765684" cy="8989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é+</m:t>
                      </m:r>
                      <m:f>
                        <m:f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</m:oMath>
                  </m:oMathPara>
                </a14:m>
                <a:endParaRPr lang="fr-FR" sz="28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7B1B46CA-E339-571F-6ED2-A02D938233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9006" y="3574490"/>
                <a:ext cx="4765684" cy="8989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e 40">
            <a:extLst>
              <a:ext uri="{FF2B5EF4-FFF2-40B4-BE49-F238E27FC236}">
                <a16:creationId xmlns:a16="http://schemas.microsoft.com/office/drawing/2014/main" id="{CC020A45-D74B-0B1E-839E-33F3428559F7}"/>
              </a:ext>
            </a:extLst>
          </p:cNvPr>
          <p:cNvGrpSpPr/>
          <p:nvPr/>
        </p:nvGrpSpPr>
        <p:grpSpPr>
          <a:xfrm>
            <a:off x="488417" y="5208316"/>
            <a:ext cx="3166048" cy="1008896"/>
            <a:chOff x="4298113" y="413504"/>
            <a:chExt cx="3166048" cy="1008896"/>
          </a:xfrm>
        </p:grpSpPr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F5E777B8-6915-85A3-E8E5-7864C16D5959}"/>
                </a:ext>
              </a:extLst>
            </p:cNvPr>
            <p:cNvCxnSpPr/>
            <p:nvPr/>
          </p:nvCxnSpPr>
          <p:spPr>
            <a:xfrm>
              <a:off x="4457453" y="882400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8F9D546E-9D6C-950F-71B4-DFDF7380216A}"/>
                </a:ext>
              </a:extLst>
            </p:cNvPr>
            <p:cNvCxnSpPr/>
            <p:nvPr/>
          </p:nvCxnSpPr>
          <p:spPr>
            <a:xfrm>
              <a:off x="7328561" y="872299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A8170163-BB28-D548-52F5-5891A032E3E2}"/>
                </a:ext>
              </a:extLst>
            </p:cNvPr>
            <p:cNvCxnSpPr/>
            <p:nvPr/>
          </p:nvCxnSpPr>
          <p:spPr>
            <a:xfrm>
              <a:off x="5902315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ZoneTexte 83">
              <a:extLst>
                <a:ext uri="{FF2B5EF4-FFF2-40B4-BE49-F238E27FC236}">
                  <a16:creationId xmlns:a16="http://schemas.microsoft.com/office/drawing/2014/main" id="{8DBB86AC-C634-F260-4F9E-BC7E4317B4EB}"/>
                </a:ext>
              </a:extLst>
            </p:cNvPr>
            <p:cNvSpPr txBox="1"/>
            <p:nvPr/>
          </p:nvSpPr>
          <p:spPr>
            <a:xfrm>
              <a:off x="7192960" y="413504"/>
              <a:ext cx="27120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85" name="ZoneTexte 84">
              <a:extLst>
                <a:ext uri="{FF2B5EF4-FFF2-40B4-BE49-F238E27FC236}">
                  <a16:creationId xmlns:a16="http://schemas.microsoft.com/office/drawing/2014/main" id="{F50F8893-FE30-5A76-BA4B-E6076BE0AAF2}"/>
                </a:ext>
              </a:extLst>
            </p:cNvPr>
            <p:cNvSpPr txBox="1"/>
            <p:nvPr/>
          </p:nvSpPr>
          <p:spPr>
            <a:xfrm>
              <a:off x="4298113" y="413504"/>
              <a:ext cx="84161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</a:t>
              </a:r>
            </a:p>
          </p:txBody>
        </p: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9EC1A760-F32E-49BA-7CE4-7A717D08C87B}"/>
                </a:ext>
              </a:extLst>
            </p:cNvPr>
            <p:cNvCxnSpPr/>
            <p:nvPr/>
          </p:nvCxnSpPr>
          <p:spPr>
            <a:xfrm>
              <a:off x="4452591" y="1414701"/>
              <a:ext cx="28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e 86">
            <a:extLst>
              <a:ext uri="{FF2B5EF4-FFF2-40B4-BE49-F238E27FC236}">
                <a16:creationId xmlns:a16="http://schemas.microsoft.com/office/drawing/2014/main" id="{4377F04B-F7C0-186F-CBD5-A388A7A8D440}"/>
              </a:ext>
            </a:extLst>
          </p:cNvPr>
          <p:cNvGrpSpPr/>
          <p:nvPr/>
        </p:nvGrpSpPr>
        <p:grpSpPr>
          <a:xfrm>
            <a:off x="3358849" y="5208316"/>
            <a:ext cx="3166048" cy="1008896"/>
            <a:chOff x="4298113" y="413504"/>
            <a:chExt cx="3166048" cy="1008896"/>
          </a:xfrm>
        </p:grpSpPr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3D786B2-EEA8-28A2-F070-9EED78E7DD58}"/>
                </a:ext>
              </a:extLst>
            </p:cNvPr>
            <p:cNvCxnSpPr/>
            <p:nvPr/>
          </p:nvCxnSpPr>
          <p:spPr>
            <a:xfrm>
              <a:off x="4457453" y="882400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18B4897D-D7EA-A8A3-EE68-E6C3C258CB8E}"/>
                </a:ext>
              </a:extLst>
            </p:cNvPr>
            <p:cNvCxnSpPr/>
            <p:nvPr/>
          </p:nvCxnSpPr>
          <p:spPr>
            <a:xfrm>
              <a:off x="7328561" y="872299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9CD2D95D-41CC-39FC-554F-41A917D8BBFD}"/>
                </a:ext>
              </a:extLst>
            </p:cNvPr>
            <p:cNvCxnSpPr/>
            <p:nvPr/>
          </p:nvCxnSpPr>
          <p:spPr>
            <a:xfrm>
              <a:off x="5902315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ZoneTexte 90">
              <a:extLst>
                <a:ext uri="{FF2B5EF4-FFF2-40B4-BE49-F238E27FC236}">
                  <a16:creationId xmlns:a16="http://schemas.microsoft.com/office/drawing/2014/main" id="{D724C468-7DE0-A8F4-D659-B4232DC9B545}"/>
                </a:ext>
              </a:extLst>
            </p:cNvPr>
            <p:cNvSpPr txBox="1"/>
            <p:nvPr/>
          </p:nvSpPr>
          <p:spPr>
            <a:xfrm>
              <a:off x="7192960" y="413504"/>
              <a:ext cx="27120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92" name="ZoneTexte 91">
              <a:extLst>
                <a:ext uri="{FF2B5EF4-FFF2-40B4-BE49-F238E27FC236}">
                  <a16:creationId xmlns:a16="http://schemas.microsoft.com/office/drawing/2014/main" id="{D057DBD9-CA82-54AE-A773-7A667E1282EF}"/>
                </a:ext>
              </a:extLst>
            </p:cNvPr>
            <p:cNvSpPr txBox="1"/>
            <p:nvPr/>
          </p:nvSpPr>
          <p:spPr>
            <a:xfrm>
              <a:off x="4298113" y="413504"/>
              <a:ext cx="84161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2400" dirty="0">
                  <a:latin typeface="Calibri" panose="020F0502020204030204"/>
                </a:rPr>
                <a:t>1</a:t>
              </a:r>
              <a:endParaRPr kumimoji="0" lang="fr-FR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DE6AEF2E-71CC-FE06-1C7D-C88EFAEDB621}"/>
                </a:ext>
              </a:extLst>
            </p:cNvPr>
            <p:cNvCxnSpPr/>
            <p:nvPr/>
          </p:nvCxnSpPr>
          <p:spPr>
            <a:xfrm>
              <a:off x="4452591" y="1414701"/>
              <a:ext cx="28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C6FC28BB-C28A-BFFC-8B15-6A9B7FB9DA81}"/>
              </a:ext>
            </a:extLst>
          </p:cNvPr>
          <p:cNvCxnSpPr/>
          <p:nvPr/>
        </p:nvCxnSpPr>
        <p:spPr>
          <a:xfrm>
            <a:off x="6389296" y="6207111"/>
            <a:ext cx="28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F927FDE7-CEE5-6CCD-1211-7C1740EA3F0F}"/>
              </a:ext>
            </a:extLst>
          </p:cNvPr>
          <p:cNvCxnSpPr/>
          <p:nvPr/>
        </p:nvCxnSpPr>
        <p:spPr>
          <a:xfrm>
            <a:off x="7829296" y="5823520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Bulle narrative : rectangle 95">
            <a:extLst>
              <a:ext uri="{FF2B5EF4-FFF2-40B4-BE49-F238E27FC236}">
                <a16:creationId xmlns:a16="http://schemas.microsoft.com/office/drawing/2014/main" id="{9A9548CA-FFB7-E6CD-F000-43344FEA5B6D}"/>
              </a:ext>
            </a:extLst>
          </p:cNvPr>
          <p:cNvSpPr/>
          <p:nvPr/>
        </p:nvSpPr>
        <p:spPr>
          <a:xfrm>
            <a:off x="4793934" y="4665069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B050"/>
                </a:solidFill>
              </a:rPr>
              <a:t>B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63FC1056-A737-60F5-EC39-57777D26E10E}"/>
              </a:ext>
            </a:extLst>
          </p:cNvPr>
          <p:cNvSpPr/>
          <p:nvPr/>
        </p:nvSpPr>
        <p:spPr>
          <a:xfrm>
            <a:off x="642895" y="5823520"/>
            <a:ext cx="2889877" cy="360000"/>
          </a:xfrm>
          <a:prstGeom prst="rect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 unité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B67633E-CB14-399D-AF97-BCDD0AD2EC16}"/>
              </a:ext>
            </a:extLst>
          </p:cNvPr>
          <p:cNvSpPr/>
          <p:nvPr/>
        </p:nvSpPr>
        <p:spPr>
          <a:xfrm>
            <a:off x="3526596" y="5836517"/>
            <a:ext cx="1434438" cy="360000"/>
          </a:xfrm>
          <a:prstGeom prst="rect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½ d’unité</a:t>
            </a:r>
          </a:p>
        </p:txBody>
      </p:sp>
    </p:spTree>
    <p:extLst>
      <p:ext uri="{BB962C8B-B14F-4D97-AF65-F5344CB8AC3E}">
        <p14:creationId xmlns:p14="http://schemas.microsoft.com/office/powerpoint/2010/main" val="188240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80" grpId="0"/>
      <p:bldP spid="81" grpId="0"/>
      <p:bldP spid="96" grpId="0" animBg="1"/>
      <p:bldP spid="97" grpId="0" animBg="1"/>
      <p:bldP spid="9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276407"/>
            <a:ext cx="7886700" cy="538634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1652318" y="1084358"/>
            <a:ext cx="575953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…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246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…</a:t>
            </a:r>
            <a:endParaRPr lang="fr-FR" sz="8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69CD29-B82F-1AB2-944F-84F135F37B35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E460225F-A042-8F8F-95BD-F8524874AC1B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308BAF34-C425-CA43-7F49-B45E8D7B999B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5CCA55A0-C96B-14DA-BC4F-381D4EB418AA}"/>
              </a:ext>
            </a:extLst>
          </p:cNvPr>
          <p:cNvSpPr txBox="1">
            <a:spLocks/>
          </p:cNvSpPr>
          <p:nvPr/>
        </p:nvSpPr>
        <p:spPr>
          <a:xfrm>
            <a:off x="1191730" y="3547036"/>
            <a:ext cx="8591295" cy="4898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400" dirty="0"/>
              <a:t>Ecris le nom de la lettre désignant le bon emplacement.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00F8DC80-514E-1D6D-4C41-545A114B7009}"/>
                  </a:ext>
                </a:extLst>
              </p:cNvPr>
              <p:cNvSpPr txBox="1"/>
              <p:nvPr/>
            </p:nvSpPr>
            <p:spPr>
              <a:xfrm>
                <a:off x="749643" y="4008608"/>
                <a:ext cx="7137061" cy="8989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é+</m:t>
                      </m:r>
                      <m:f>
                        <m:f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</m:oMath>
                  </m:oMathPara>
                </a14:m>
                <a:endParaRPr lang="fr-FR" sz="28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00F8DC80-514E-1D6D-4C41-545A114B70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643" y="4008608"/>
                <a:ext cx="7137061" cy="8989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Bulle narrative : rectangle 22">
            <a:extLst>
              <a:ext uri="{FF2B5EF4-FFF2-40B4-BE49-F238E27FC236}">
                <a16:creationId xmlns:a16="http://schemas.microsoft.com/office/drawing/2014/main" id="{4BBF62A6-7FFE-8A8D-447E-6D17C120C0E5}"/>
              </a:ext>
            </a:extLst>
          </p:cNvPr>
          <p:cNvSpPr/>
          <p:nvPr/>
        </p:nvSpPr>
        <p:spPr>
          <a:xfrm>
            <a:off x="1984529" y="4864222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A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24" name="Bulle narrative : rectangle 23">
            <a:extLst>
              <a:ext uri="{FF2B5EF4-FFF2-40B4-BE49-F238E27FC236}">
                <a16:creationId xmlns:a16="http://schemas.microsoft.com/office/drawing/2014/main" id="{8EEF4698-7D1D-920C-7C65-A01516C6D16F}"/>
              </a:ext>
            </a:extLst>
          </p:cNvPr>
          <p:cNvSpPr/>
          <p:nvPr/>
        </p:nvSpPr>
        <p:spPr>
          <a:xfrm>
            <a:off x="3410465" y="4865965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B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25" name="Bulle narrative : rectangle 24">
            <a:extLst>
              <a:ext uri="{FF2B5EF4-FFF2-40B4-BE49-F238E27FC236}">
                <a16:creationId xmlns:a16="http://schemas.microsoft.com/office/drawing/2014/main" id="{829B9A93-BF46-3DEE-0895-8ACDE55BD2B4}"/>
              </a:ext>
            </a:extLst>
          </p:cNvPr>
          <p:cNvSpPr/>
          <p:nvPr/>
        </p:nvSpPr>
        <p:spPr>
          <a:xfrm>
            <a:off x="4836401" y="4862372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C</a:t>
            </a:r>
            <a:endParaRPr lang="fr-FR" b="1" dirty="0">
              <a:solidFill>
                <a:srgbClr val="0070C0"/>
              </a:solidFill>
            </a:endParaRP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9521B607-336C-9AEF-52FF-266E058BFFBC}"/>
              </a:ext>
            </a:extLst>
          </p:cNvPr>
          <p:cNvGrpSpPr/>
          <p:nvPr/>
        </p:nvGrpSpPr>
        <p:grpSpPr>
          <a:xfrm>
            <a:off x="-155045" y="5458513"/>
            <a:ext cx="10234478" cy="1008896"/>
            <a:chOff x="4298113" y="413504"/>
            <a:chExt cx="10234478" cy="1008896"/>
          </a:xfrm>
        </p:grpSpPr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B28FEBED-C14A-5533-5F08-10D1D1EECF25}"/>
                </a:ext>
              </a:extLst>
            </p:cNvPr>
            <p:cNvCxnSpPr/>
            <p:nvPr/>
          </p:nvCxnSpPr>
          <p:spPr>
            <a:xfrm>
              <a:off x="4457453" y="882400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3B42CFD6-0B13-97FE-18A7-AADAED175457}"/>
                </a:ext>
              </a:extLst>
            </p:cNvPr>
            <p:cNvCxnSpPr/>
            <p:nvPr/>
          </p:nvCxnSpPr>
          <p:spPr>
            <a:xfrm>
              <a:off x="5177453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3F2DE949-E725-A8CC-76A6-8584E99E54A8}"/>
                </a:ext>
              </a:extLst>
            </p:cNvPr>
            <p:cNvCxnSpPr/>
            <p:nvPr/>
          </p:nvCxnSpPr>
          <p:spPr>
            <a:xfrm>
              <a:off x="7328561" y="872299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09C56C59-9067-0D35-4D39-3F347E652B69}"/>
                </a:ext>
              </a:extLst>
            </p:cNvPr>
            <p:cNvCxnSpPr/>
            <p:nvPr/>
          </p:nvCxnSpPr>
          <p:spPr>
            <a:xfrm>
              <a:off x="5902315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6E3FB3B6-463D-F96C-0EB3-D6D9A952BF03}"/>
                </a:ext>
              </a:extLst>
            </p:cNvPr>
            <p:cNvSpPr txBox="1"/>
            <p:nvPr/>
          </p:nvSpPr>
          <p:spPr>
            <a:xfrm>
              <a:off x="7192960" y="413504"/>
              <a:ext cx="27120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64" name="ZoneTexte 63">
              <a:extLst>
                <a:ext uri="{FF2B5EF4-FFF2-40B4-BE49-F238E27FC236}">
                  <a16:creationId xmlns:a16="http://schemas.microsoft.com/office/drawing/2014/main" id="{6ECEC9AD-119C-B3DF-DC79-458D44DF1677}"/>
                </a:ext>
              </a:extLst>
            </p:cNvPr>
            <p:cNvSpPr txBox="1"/>
            <p:nvPr/>
          </p:nvSpPr>
          <p:spPr>
            <a:xfrm>
              <a:off x="4298113" y="413504"/>
              <a:ext cx="84161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</a:t>
              </a:r>
            </a:p>
          </p:txBody>
        </p: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1ADD093D-5D6E-444C-7BFC-61E6941C9B26}"/>
                </a:ext>
              </a:extLst>
            </p:cNvPr>
            <p:cNvCxnSpPr/>
            <p:nvPr/>
          </p:nvCxnSpPr>
          <p:spPr>
            <a:xfrm>
              <a:off x="4452591" y="1414701"/>
              <a:ext cx="100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D236B06D-4DDA-2D79-3995-19CFE1DD7647}"/>
                </a:ext>
              </a:extLst>
            </p:cNvPr>
            <p:cNvCxnSpPr/>
            <p:nvPr/>
          </p:nvCxnSpPr>
          <p:spPr>
            <a:xfrm>
              <a:off x="6612591" y="1052299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7" name="Connecteur droit 66">
            <a:extLst>
              <a:ext uri="{FF2B5EF4-FFF2-40B4-BE49-F238E27FC236}">
                <a16:creationId xmlns:a16="http://schemas.microsoft.com/office/drawing/2014/main" id="{975D62F6-F588-C9EE-C3E8-75B14F72C082}"/>
              </a:ext>
            </a:extLst>
          </p:cNvPr>
          <p:cNvCxnSpPr/>
          <p:nvPr/>
        </p:nvCxnSpPr>
        <p:spPr>
          <a:xfrm>
            <a:off x="4318174" y="6107409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>
            <a:extLst>
              <a:ext uri="{FF2B5EF4-FFF2-40B4-BE49-F238E27FC236}">
                <a16:creationId xmlns:a16="http://schemas.microsoft.com/office/drawing/2014/main" id="{4816E4FA-0899-F9D2-1E44-345E9C9F0C59}"/>
              </a:ext>
            </a:extLst>
          </p:cNvPr>
          <p:cNvCxnSpPr/>
          <p:nvPr/>
        </p:nvCxnSpPr>
        <p:spPr>
          <a:xfrm>
            <a:off x="5745504" y="5917308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BFA59F65-D32C-5900-A4BC-AB711D4F8363}"/>
              </a:ext>
            </a:extLst>
          </p:cNvPr>
          <p:cNvCxnSpPr/>
          <p:nvPr/>
        </p:nvCxnSpPr>
        <p:spPr>
          <a:xfrm>
            <a:off x="6465504" y="6097308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>
            <a:extLst>
              <a:ext uri="{FF2B5EF4-FFF2-40B4-BE49-F238E27FC236}">
                <a16:creationId xmlns:a16="http://schemas.microsoft.com/office/drawing/2014/main" id="{8ED55194-3F81-DC61-6843-931DFE33C16A}"/>
              </a:ext>
            </a:extLst>
          </p:cNvPr>
          <p:cNvCxnSpPr/>
          <p:nvPr/>
        </p:nvCxnSpPr>
        <p:spPr>
          <a:xfrm>
            <a:off x="8616612" y="5907207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>
            <a:extLst>
              <a:ext uri="{FF2B5EF4-FFF2-40B4-BE49-F238E27FC236}">
                <a16:creationId xmlns:a16="http://schemas.microsoft.com/office/drawing/2014/main" id="{B021C17B-2050-6B7F-461F-6508C4A164DB}"/>
              </a:ext>
            </a:extLst>
          </p:cNvPr>
          <p:cNvCxnSpPr/>
          <p:nvPr/>
        </p:nvCxnSpPr>
        <p:spPr>
          <a:xfrm>
            <a:off x="7190366" y="6097308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>
            <a:extLst>
              <a:ext uri="{FF2B5EF4-FFF2-40B4-BE49-F238E27FC236}">
                <a16:creationId xmlns:a16="http://schemas.microsoft.com/office/drawing/2014/main" id="{09A2368C-8DFC-C04D-7717-6E000DBB2BD8}"/>
              </a:ext>
            </a:extLst>
          </p:cNvPr>
          <p:cNvCxnSpPr/>
          <p:nvPr/>
        </p:nvCxnSpPr>
        <p:spPr>
          <a:xfrm>
            <a:off x="7900642" y="6087207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>
            <a:extLst>
              <a:ext uri="{FF2B5EF4-FFF2-40B4-BE49-F238E27FC236}">
                <a16:creationId xmlns:a16="http://schemas.microsoft.com/office/drawing/2014/main" id="{685C4EA3-E27A-9E2E-6F49-42E5CF8F5DEB}"/>
              </a:ext>
            </a:extLst>
          </p:cNvPr>
          <p:cNvCxnSpPr/>
          <p:nvPr/>
        </p:nvCxnSpPr>
        <p:spPr>
          <a:xfrm>
            <a:off x="3557677" y="6097308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>
            <a:extLst>
              <a:ext uri="{FF2B5EF4-FFF2-40B4-BE49-F238E27FC236}">
                <a16:creationId xmlns:a16="http://schemas.microsoft.com/office/drawing/2014/main" id="{1D8ACDE0-F0EC-5003-6928-568BD4F220E3}"/>
              </a:ext>
            </a:extLst>
          </p:cNvPr>
          <p:cNvCxnSpPr/>
          <p:nvPr/>
        </p:nvCxnSpPr>
        <p:spPr>
          <a:xfrm>
            <a:off x="4992815" y="6087207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ZoneTexte 75">
            <a:extLst>
              <a:ext uri="{FF2B5EF4-FFF2-40B4-BE49-F238E27FC236}">
                <a16:creationId xmlns:a16="http://schemas.microsoft.com/office/drawing/2014/main" id="{8FA2554E-267B-8E38-9A3D-32C51C23C62E}"/>
              </a:ext>
            </a:extLst>
          </p:cNvPr>
          <p:cNvSpPr txBox="1"/>
          <p:nvPr/>
        </p:nvSpPr>
        <p:spPr>
          <a:xfrm>
            <a:off x="5571093" y="5461801"/>
            <a:ext cx="27120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73876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ZoneTexte 81">
            <a:extLst>
              <a:ext uri="{FF2B5EF4-FFF2-40B4-BE49-F238E27FC236}">
                <a16:creationId xmlns:a16="http://schemas.microsoft.com/office/drawing/2014/main" id="{90218295-9D06-AB0B-867F-19E7146F4CB2}"/>
              </a:ext>
            </a:extLst>
          </p:cNvPr>
          <p:cNvSpPr txBox="1"/>
          <p:nvPr/>
        </p:nvSpPr>
        <p:spPr>
          <a:xfrm>
            <a:off x="1692232" y="887804"/>
            <a:ext cx="575953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…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246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…</a:t>
            </a:r>
            <a:endParaRPr lang="fr-FR" sz="800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880877" y="946385"/>
            <a:ext cx="214247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240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979983" y="865039"/>
            <a:ext cx="226743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250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5455ED09-8183-A57E-EF0A-07ABEC9AAB5C}"/>
              </a:ext>
            </a:extLst>
          </p:cNvPr>
          <p:cNvGrpSpPr/>
          <p:nvPr/>
        </p:nvGrpSpPr>
        <p:grpSpPr>
          <a:xfrm>
            <a:off x="-193684" y="2821231"/>
            <a:ext cx="9531368" cy="473197"/>
            <a:chOff x="349857" y="2732400"/>
            <a:chExt cx="10800000" cy="473197"/>
          </a:xfrm>
        </p:grpSpPr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93D6BEF4-C03A-16F3-048A-A8A0B80DE7FE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ADF116DC-3F31-DA5D-2773-32365E66C44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C2309470-DE21-4921-9861-DA13C522562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1A3FBBE6-6978-1011-840D-CE9C5A86B680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BA336F4C-528B-BA8B-B78C-03C774B32DB3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B35466C1-6E75-FDE2-0882-4CBEDEFF7008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6D5CEA2D-ABB9-377E-4837-64B3A822331F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A5EB0B1-4B25-033A-FA3E-35DF276EE35A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EC8A0181-FFA9-C776-9563-75B77D439C77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BF9C0637-F2A5-4EB1-A76F-6C69F1B26A36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0188384-DBAE-B1C3-DC0A-A072C69AA318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7A308BB7-6FB7-791E-FF38-A919D76285A0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DC2A8A3-27CC-5CF5-AF9F-6A537ED8823A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58C4742A-6D0E-0BD9-6D82-F7398924D72D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ACC79B52-28F2-53CC-FEEC-957FEC4BD7EF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D1A7567D-A851-3DDB-B829-680EBA7222F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75C2233-7817-DD77-6AC9-B64571F11608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32968F9-E218-EFE9-8CE3-760E04E78E35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21DEFDE6-49A6-B435-F48F-0CE5541F5605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8E1DCB52-1027-FA81-2704-7CCF2A75273D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B0DC2307-6470-31A5-0EE6-7A5074DED844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A8EE001-693D-0FA3-9FA0-0EF694B922EC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3D89A64D-808E-676E-D419-9FB2A9B05759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4DAA7103-180F-27F8-B9C4-3BF79844E3C1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85D193E-7CCD-0368-007E-8B691CF0F03E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37A15EE0-84B9-C27B-B5B4-D752C3B2D40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14F27179-08ED-F656-3075-768B0D275B98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B90C3ACB-06C2-43E5-F0AF-02371EF17C16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31AD540B-DEF2-2CD8-68A7-14DC6A79A807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344C08F-47DB-C803-9D6A-CE2C1FF558E7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D07E06EA-B313-D3D3-7DB0-451F53347729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FE2924A3-E622-1054-3637-A9A6289FB24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ZoneTexte 79">
            <a:extLst>
              <a:ext uri="{FF2B5EF4-FFF2-40B4-BE49-F238E27FC236}">
                <a16:creationId xmlns:a16="http://schemas.microsoft.com/office/drawing/2014/main" id="{763D345C-49B1-09A2-D8C3-EB7A460EE165}"/>
              </a:ext>
            </a:extLst>
          </p:cNvPr>
          <p:cNvSpPr txBox="1"/>
          <p:nvPr/>
        </p:nvSpPr>
        <p:spPr>
          <a:xfrm>
            <a:off x="2662155" y="2407797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240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C608ABA8-1A4E-48B4-157E-3F5527D13773}"/>
              </a:ext>
            </a:extLst>
          </p:cNvPr>
          <p:cNvSpPr txBox="1"/>
          <p:nvPr/>
        </p:nvSpPr>
        <p:spPr>
          <a:xfrm>
            <a:off x="5799404" y="2441637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250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76AD080F-56F6-2D65-4DAA-624EB12AA73D}"/>
              </a:ext>
            </a:extLst>
          </p:cNvPr>
          <p:cNvSpPr txBox="1"/>
          <p:nvPr/>
        </p:nvSpPr>
        <p:spPr>
          <a:xfrm>
            <a:off x="4548646" y="2467566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246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3F4092-945A-9B41-78E9-7138102942E4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865C08FE-1283-B122-9239-0DB8864885F4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E3984E3E-0774-E92F-129D-92FBB1F7D4F6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F1AB31E3-23A4-0029-B7C4-31A2EEE209ED}"/>
                  </a:ext>
                </a:extLst>
              </p:cNvPr>
              <p:cNvSpPr txBox="1"/>
              <p:nvPr/>
            </p:nvSpPr>
            <p:spPr>
              <a:xfrm>
                <a:off x="3023353" y="3613150"/>
                <a:ext cx="3640876" cy="8989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é+</m:t>
                      </m:r>
                      <m:f>
                        <m:f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</m:oMath>
                  </m:oMathPara>
                </a14:m>
                <a:endParaRPr lang="fr-FR" sz="28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F1AB31E3-23A4-0029-B7C4-31A2EEE209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3353" y="3613150"/>
                <a:ext cx="3640876" cy="8989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Bulle narrative : rectangle 25">
            <a:extLst>
              <a:ext uri="{FF2B5EF4-FFF2-40B4-BE49-F238E27FC236}">
                <a16:creationId xmlns:a16="http://schemas.microsoft.com/office/drawing/2014/main" id="{5196C112-E9F5-C9DB-CA72-29F86DFD5D2B}"/>
              </a:ext>
            </a:extLst>
          </p:cNvPr>
          <p:cNvSpPr/>
          <p:nvPr/>
        </p:nvSpPr>
        <p:spPr>
          <a:xfrm>
            <a:off x="2668945" y="4736682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A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27" name="Bulle narrative : rectangle 26">
            <a:extLst>
              <a:ext uri="{FF2B5EF4-FFF2-40B4-BE49-F238E27FC236}">
                <a16:creationId xmlns:a16="http://schemas.microsoft.com/office/drawing/2014/main" id="{1EB6E92C-944D-2E75-478A-E483C37A6A80}"/>
              </a:ext>
            </a:extLst>
          </p:cNvPr>
          <p:cNvSpPr/>
          <p:nvPr/>
        </p:nvSpPr>
        <p:spPr>
          <a:xfrm>
            <a:off x="4094881" y="4738425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B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28" name="Bulle narrative : rectangle 27">
            <a:extLst>
              <a:ext uri="{FF2B5EF4-FFF2-40B4-BE49-F238E27FC236}">
                <a16:creationId xmlns:a16="http://schemas.microsoft.com/office/drawing/2014/main" id="{68A05522-6E8F-A4E8-3FA7-9054D42BF152}"/>
              </a:ext>
            </a:extLst>
          </p:cNvPr>
          <p:cNvSpPr/>
          <p:nvPr/>
        </p:nvSpPr>
        <p:spPr>
          <a:xfrm>
            <a:off x="5520817" y="4734832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C</a:t>
            </a:r>
            <a:endParaRPr lang="fr-FR" b="1" dirty="0">
              <a:solidFill>
                <a:srgbClr val="0070C0"/>
              </a:solidFill>
            </a:endParaRPr>
          </a:p>
        </p:txBody>
      </p: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2DD948FC-3CAF-751D-5343-893815CADA74}"/>
              </a:ext>
            </a:extLst>
          </p:cNvPr>
          <p:cNvGrpSpPr/>
          <p:nvPr/>
        </p:nvGrpSpPr>
        <p:grpSpPr>
          <a:xfrm>
            <a:off x="529371" y="5330973"/>
            <a:ext cx="10234478" cy="1008896"/>
            <a:chOff x="4298113" y="413504"/>
            <a:chExt cx="10234478" cy="1008896"/>
          </a:xfrm>
        </p:grpSpPr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6883AE3F-BD90-7248-F7AB-69B31189548B}"/>
                </a:ext>
              </a:extLst>
            </p:cNvPr>
            <p:cNvCxnSpPr/>
            <p:nvPr/>
          </p:nvCxnSpPr>
          <p:spPr>
            <a:xfrm>
              <a:off x="4457453" y="882400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2D30D1A0-40C3-4931-1723-2AC4130F1604}"/>
                </a:ext>
              </a:extLst>
            </p:cNvPr>
            <p:cNvCxnSpPr/>
            <p:nvPr/>
          </p:nvCxnSpPr>
          <p:spPr>
            <a:xfrm>
              <a:off x="5177453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5665E00A-7D6D-16B3-0160-E73B6094329E}"/>
                </a:ext>
              </a:extLst>
            </p:cNvPr>
            <p:cNvCxnSpPr/>
            <p:nvPr/>
          </p:nvCxnSpPr>
          <p:spPr>
            <a:xfrm>
              <a:off x="7328561" y="872299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17D68459-2F6A-ECD6-6EE2-6D31DCA99A49}"/>
                </a:ext>
              </a:extLst>
            </p:cNvPr>
            <p:cNvCxnSpPr/>
            <p:nvPr/>
          </p:nvCxnSpPr>
          <p:spPr>
            <a:xfrm>
              <a:off x="5902315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BF73AA4B-62A8-CCDD-74D1-DB9FB7E75224}"/>
                </a:ext>
              </a:extLst>
            </p:cNvPr>
            <p:cNvSpPr txBox="1"/>
            <p:nvPr/>
          </p:nvSpPr>
          <p:spPr>
            <a:xfrm>
              <a:off x="7192960" y="413504"/>
              <a:ext cx="27120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0477A609-3E0F-942D-19CD-4BF440266672}"/>
                </a:ext>
              </a:extLst>
            </p:cNvPr>
            <p:cNvSpPr txBox="1"/>
            <p:nvPr/>
          </p:nvSpPr>
          <p:spPr>
            <a:xfrm>
              <a:off x="4298113" y="413504"/>
              <a:ext cx="84161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</a:t>
              </a: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E323BB06-C8F0-249B-9A98-899D774FF078}"/>
                </a:ext>
              </a:extLst>
            </p:cNvPr>
            <p:cNvCxnSpPr/>
            <p:nvPr/>
          </p:nvCxnSpPr>
          <p:spPr>
            <a:xfrm>
              <a:off x="4452591" y="1414701"/>
              <a:ext cx="100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3367120C-6430-338D-442F-A68EAFA78686}"/>
                </a:ext>
              </a:extLst>
            </p:cNvPr>
            <p:cNvCxnSpPr/>
            <p:nvPr/>
          </p:nvCxnSpPr>
          <p:spPr>
            <a:xfrm>
              <a:off x="6612591" y="1052299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5DCAB658-96C2-B34A-E815-77266FCE7AEB}"/>
              </a:ext>
            </a:extLst>
          </p:cNvPr>
          <p:cNvCxnSpPr/>
          <p:nvPr/>
        </p:nvCxnSpPr>
        <p:spPr>
          <a:xfrm>
            <a:off x="3557728" y="5799869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D831E7F3-1E41-FEE9-603C-CDA46AAB5B23}"/>
              </a:ext>
            </a:extLst>
          </p:cNvPr>
          <p:cNvCxnSpPr/>
          <p:nvPr/>
        </p:nvCxnSpPr>
        <p:spPr>
          <a:xfrm>
            <a:off x="4277728" y="5979869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AA9FC4B8-8956-46D1-636E-67B8A2995C8E}"/>
              </a:ext>
            </a:extLst>
          </p:cNvPr>
          <p:cNvCxnSpPr/>
          <p:nvPr/>
        </p:nvCxnSpPr>
        <p:spPr>
          <a:xfrm>
            <a:off x="6428836" y="5789768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22A8C8D2-7954-58D6-F8D4-49CCD5153587}"/>
              </a:ext>
            </a:extLst>
          </p:cNvPr>
          <p:cNvCxnSpPr/>
          <p:nvPr/>
        </p:nvCxnSpPr>
        <p:spPr>
          <a:xfrm>
            <a:off x="5002590" y="5979869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F4F12AB9-9E95-0BE3-8CAA-F3896BCE8C27}"/>
              </a:ext>
            </a:extLst>
          </p:cNvPr>
          <p:cNvCxnSpPr/>
          <p:nvPr/>
        </p:nvCxnSpPr>
        <p:spPr>
          <a:xfrm>
            <a:off x="5712866" y="5969768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>
            <a:extLst>
              <a:ext uri="{FF2B5EF4-FFF2-40B4-BE49-F238E27FC236}">
                <a16:creationId xmlns:a16="http://schemas.microsoft.com/office/drawing/2014/main" id="{2360B2AB-337D-ACA8-C4DF-1C191A765E37}"/>
              </a:ext>
            </a:extLst>
          </p:cNvPr>
          <p:cNvCxnSpPr/>
          <p:nvPr/>
        </p:nvCxnSpPr>
        <p:spPr>
          <a:xfrm>
            <a:off x="6429920" y="5789768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id="{9C04DE77-E3EB-179D-2029-F9A152D6E0AE}"/>
              </a:ext>
            </a:extLst>
          </p:cNvPr>
          <p:cNvCxnSpPr/>
          <p:nvPr/>
        </p:nvCxnSpPr>
        <p:spPr>
          <a:xfrm>
            <a:off x="7149920" y="5969768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>
            <a:extLst>
              <a:ext uri="{FF2B5EF4-FFF2-40B4-BE49-F238E27FC236}">
                <a16:creationId xmlns:a16="http://schemas.microsoft.com/office/drawing/2014/main" id="{FEF7B5A1-F743-EA3F-141B-0C324F34A50E}"/>
              </a:ext>
            </a:extLst>
          </p:cNvPr>
          <p:cNvCxnSpPr/>
          <p:nvPr/>
        </p:nvCxnSpPr>
        <p:spPr>
          <a:xfrm>
            <a:off x="9301028" y="5779667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3B5388E1-2882-632F-2F82-3D5E759183CC}"/>
              </a:ext>
            </a:extLst>
          </p:cNvPr>
          <p:cNvCxnSpPr/>
          <p:nvPr/>
        </p:nvCxnSpPr>
        <p:spPr>
          <a:xfrm>
            <a:off x="7874782" y="5969768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E0474DD9-D621-9B7E-4E98-89DD9F96A3D1}"/>
              </a:ext>
            </a:extLst>
          </p:cNvPr>
          <p:cNvCxnSpPr/>
          <p:nvPr/>
        </p:nvCxnSpPr>
        <p:spPr>
          <a:xfrm>
            <a:off x="8585058" y="5959667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ZoneTexte 86">
            <a:extLst>
              <a:ext uri="{FF2B5EF4-FFF2-40B4-BE49-F238E27FC236}">
                <a16:creationId xmlns:a16="http://schemas.microsoft.com/office/drawing/2014/main" id="{D78841A1-9D94-2B0A-6D25-69AFAC24F13C}"/>
              </a:ext>
            </a:extLst>
          </p:cNvPr>
          <p:cNvSpPr txBox="1"/>
          <p:nvPr/>
        </p:nvSpPr>
        <p:spPr>
          <a:xfrm>
            <a:off x="6291144" y="5344362"/>
            <a:ext cx="27120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053E0115-79B4-5FF1-1E9C-3738D61A422A}"/>
              </a:ext>
            </a:extLst>
          </p:cNvPr>
          <p:cNvSpPr/>
          <p:nvPr/>
        </p:nvSpPr>
        <p:spPr>
          <a:xfrm>
            <a:off x="685460" y="5952295"/>
            <a:ext cx="2889877" cy="360000"/>
          </a:xfrm>
          <a:prstGeom prst="rect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 unité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04265C4F-58F9-D03B-25C7-A6C8F39C7190}"/>
              </a:ext>
            </a:extLst>
          </p:cNvPr>
          <p:cNvSpPr/>
          <p:nvPr/>
        </p:nvSpPr>
        <p:spPr>
          <a:xfrm>
            <a:off x="3557652" y="5965684"/>
            <a:ext cx="2161994" cy="360000"/>
          </a:xfrm>
          <a:prstGeom prst="rect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¾  unité</a:t>
            </a:r>
          </a:p>
        </p:txBody>
      </p:sp>
      <p:sp>
        <p:nvSpPr>
          <p:cNvPr id="90" name="Bulle narrative : rectangle 89">
            <a:extLst>
              <a:ext uri="{FF2B5EF4-FFF2-40B4-BE49-F238E27FC236}">
                <a16:creationId xmlns:a16="http://schemas.microsoft.com/office/drawing/2014/main" id="{BE112D25-C85B-6268-E72D-741899B5B438}"/>
              </a:ext>
            </a:extLst>
          </p:cNvPr>
          <p:cNvSpPr/>
          <p:nvPr/>
        </p:nvSpPr>
        <p:spPr>
          <a:xfrm>
            <a:off x="5520817" y="4727134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B050"/>
                </a:solidFill>
              </a:rPr>
              <a:t>C</a:t>
            </a:r>
            <a:endParaRPr lang="fr-F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91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80" grpId="0"/>
      <p:bldP spid="81" grpId="0"/>
      <p:bldP spid="88" grpId="0" animBg="1"/>
      <p:bldP spid="8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1652318" y="1084358"/>
            <a:ext cx="575953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…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368</a:t>
            </a:r>
            <a:r>
              <a:rPr lang="fr-FR" sz="8000" b="1" dirty="0">
                <a:sym typeface="Webdings" panose="05030102010509060703" pitchFamily="18" charset="2"/>
              </a:rPr>
              <a:t>&lt; </a:t>
            </a:r>
            <a:r>
              <a:rPr lang="fr-FR" sz="8000" dirty="0">
                <a:sym typeface="Webdings" panose="05030102010509060703" pitchFamily="18" charset="2"/>
              </a:rPr>
              <a:t>…</a:t>
            </a:r>
            <a:endParaRPr lang="fr-FR" sz="8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E1B17B-DC90-40A4-9A30-2175FA917482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39D34211-23C1-E4C5-F564-788A9A93AF85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BFB326D5-FF31-8C06-4429-165BC7BA4371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366AAD0-03AF-4992-267B-7AE7863BE2B7}"/>
              </a:ext>
            </a:extLst>
          </p:cNvPr>
          <p:cNvSpPr txBox="1">
            <a:spLocks/>
          </p:cNvSpPr>
          <p:nvPr/>
        </p:nvSpPr>
        <p:spPr>
          <a:xfrm>
            <a:off x="1191730" y="3547036"/>
            <a:ext cx="8591295" cy="4898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400" dirty="0"/>
              <a:t>Ecris le nom de la lettre désignant le bon emplacement.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880057A5-0ADA-46FD-981C-E47BB9E6C4B2}"/>
                  </a:ext>
                </a:extLst>
              </p:cNvPr>
              <p:cNvSpPr txBox="1"/>
              <p:nvPr/>
            </p:nvSpPr>
            <p:spPr>
              <a:xfrm>
                <a:off x="588736" y="4008418"/>
                <a:ext cx="7137061" cy="8989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</m:oMath>
                  </m:oMathPara>
                </a14:m>
                <a:endParaRPr lang="fr-FR" sz="28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880057A5-0ADA-46FD-981C-E47BB9E6C4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736" y="4008418"/>
                <a:ext cx="7137061" cy="8989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Bulle narrative : rectangle 8">
            <a:extLst>
              <a:ext uri="{FF2B5EF4-FFF2-40B4-BE49-F238E27FC236}">
                <a16:creationId xmlns:a16="http://schemas.microsoft.com/office/drawing/2014/main" id="{54C6E329-D1E1-C88D-920A-2EEF453A713E}"/>
              </a:ext>
            </a:extLst>
          </p:cNvPr>
          <p:cNvSpPr/>
          <p:nvPr/>
        </p:nvSpPr>
        <p:spPr>
          <a:xfrm>
            <a:off x="1402854" y="4869512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A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10" name="Bulle narrative : rectangle 9">
            <a:extLst>
              <a:ext uri="{FF2B5EF4-FFF2-40B4-BE49-F238E27FC236}">
                <a16:creationId xmlns:a16="http://schemas.microsoft.com/office/drawing/2014/main" id="{C7ED8EE5-74CD-C229-19BF-D95B382DC3AD}"/>
              </a:ext>
            </a:extLst>
          </p:cNvPr>
          <p:cNvSpPr/>
          <p:nvPr/>
        </p:nvSpPr>
        <p:spPr>
          <a:xfrm>
            <a:off x="4292354" y="4902086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B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11" name="Bulle narrative : rectangle 10">
            <a:extLst>
              <a:ext uri="{FF2B5EF4-FFF2-40B4-BE49-F238E27FC236}">
                <a16:creationId xmlns:a16="http://schemas.microsoft.com/office/drawing/2014/main" id="{FD95A06B-E037-E997-1D29-C473A455A6D8}"/>
              </a:ext>
            </a:extLst>
          </p:cNvPr>
          <p:cNvSpPr/>
          <p:nvPr/>
        </p:nvSpPr>
        <p:spPr>
          <a:xfrm>
            <a:off x="6417216" y="4902086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C</a:t>
            </a:r>
            <a:endParaRPr lang="fr-FR" b="1" dirty="0">
              <a:solidFill>
                <a:srgbClr val="0070C0"/>
              </a:solidFill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93BF3C82-0C3B-7955-6DF2-544C9FBC6D14}"/>
              </a:ext>
            </a:extLst>
          </p:cNvPr>
          <p:cNvGrpSpPr/>
          <p:nvPr/>
        </p:nvGrpSpPr>
        <p:grpSpPr>
          <a:xfrm>
            <a:off x="0" y="5481254"/>
            <a:ext cx="10234478" cy="1008896"/>
            <a:chOff x="4298113" y="413504"/>
            <a:chExt cx="10234478" cy="1008896"/>
          </a:xfrm>
        </p:grpSpPr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EECF3D89-DD97-AD01-EC03-C5BBE2ABFF79}"/>
                </a:ext>
              </a:extLst>
            </p:cNvPr>
            <p:cNvCxnSpPr/>
            <p:nvPr/>
          </p:nvCxnSpPr>
          <p:spPr>
            <a:xfrm>
              <a:off x="4457453" y="882400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3360E3E5-827C-966B-D794-48EB33DB943D}"/>
                </a:ext>
              </a:extLst>
            </p:cNvPr>
            <p:cNvCxnSpPr/>
            <p:nvPr/>
          </p:nvCxnSpPr>
          <p:spPr>
            <a:xfrm>
              <a:off x="5177453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076B5D2B-9F35-6080-8DF6-8FCC07E8C8F9}"/>
                </a:ext>
              </a:extLst>
            </p:cNvPr>
            <p:cNvCxnSpPr/>
            <p:nvPr/>
          </p:nvCxnSpPr>
          <p:spPr>
            <a:xfrm>
              <a:off x="7328561" y="872299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0B579B07-BD82-EFAE-B654-DEF69CBC89D5}"/>
                </a:ext>
              </a:extLst>
            </p:cNvPr>
            <p:cNvCxnSpPr/>
            <p:nvPr/>
          </p:nvCxnSpPr>
          <p:spPr>
            <a:xfrm>
              <a:off x="5902315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00B27695-D3E2-0C85-1C37-093B9D579496}"/>
                </a:ext>
              </a:extLst>
            </p:cNvPr>
            <p:cNvSpPr txBox="1"/>
            <p:nvPr/>
          </p:nvSpPr>
          <p:spPr>
            <a:xfrm>
              <a:off x="7192960" y="413504"/>
              <a:ext cx="27120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A4D17D1E-5517-495F-AB3E-9ADE7ADD415F}"/>
                </a:ext>
              </a:extLst>
            </p:cNvPr>
            <p:cNvSpPr txBox="1"/>
            <p:nvPr/>
          </p:nvSpPr>
          <p:spPr>
            <a:xfrm>
              <a:off x="4298113" y="413504"/>
              <a:ext cx="84161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</a:t>
              </a:r>
            </a:p>
          </p:txBody>
        </p: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9E7DF2E9-BC47-E5B9-113F-277A1B06AD27}"/>
                </a:ext>
              </a:extLst>
            </p:cNvPr>
            <p:cNvCxnSpPr/>
            <p:nvPr/>
          </p:nvCxnSpPr>
          <p:spPr>
            <a:xfrm>
              <a:off x="4452591" y="1414701"/>
              <a:ext cx="100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4DA5359C-0165-E87B-984B-77F0672297D7}"/>
                </a:ext>
              </a:extLst>
            </p:cNvPr>
            <p:cNvCxnSpPr/>
            <p:nvPr/>
          </p:nvCxnSpPr>
          <p:spPr>
            <a:xfrm>
              <a:off x="6612591" y="1052299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9A5AB0E6-2410-1929-055C-31F9F995E59B}"/>
              </a:ext>
            </a:extLst>
          </p:cNvPr>
          <p:cNvCxnSpPr/>
          <p:nvPr/>
        </p:nvCxnSpPr>
        <p:spPr>
          <a:xfrm>
            <a:off x="3748357" y="6130150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C65D72F2-F41F-6566-4179-E93ADA0CE936}"/>
              </a:ext>
            </a:extLst>
          </p:cNvPr>
          <p:cNvCxnSpPr/>
          <p:nvPr/>
        </p:nvCxnSpPr>
        <p:spPr>
          <a:xfrm>
            <a:off x="4473219" y="6130150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808D654A-8BED-91B0-D6D9-C01EA7183C68}"/>
              </a:ext>
            </a:extLst>
          </p:cNvPr>
          <p:cNvCxnSpPr/>
          <p:nvPr/>
        </p:nvCxnSpPr>
        <p:spPr>
          <a:xfrm>
            <a:off x="5183495" y="6120049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EBCF7E32-0377-88F9-537E-1AC2B5DE28B5}"/>
              </a:ext>
            </a:extLst>
          </p:cNvPr>
          <p:cNvCxnSpPr/>
          <p:nvPr/>
        </p:nvCxnSpPr>
        <p:spPr>
          <a:xfrm>
            <a:off x="6620549" y="6120049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D9217858-6881-DF8C-035E-4DCC837A092D}"/>
              </a:ext>
            </a:extLst>
          </p:cNvPr>
          <p:cNvCxnSpPr/>
          <p:nvPr/>
        </p:nvCxnSpPr>
        <p:spPr>
          <a:xfrm>
            <a:off x="8771657" y="5929948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864DC5A2-8C9C-AEBC-2055-44AB30707A1A}"/>
              </a:ext>
            </a:extLst>
          </p:cNvPr>
          <p:cNvCxnSpPr/>
          <p:nvPr/>
        </p:nvCxnSpPr>
        <p:spPr>
          <a:xfrm>
            <a:off x="7345411" y="6120049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EEBA61EC-9CDC-01AE-7022-9C81968D5F4A}"/>
              </a:ext>
            </a:extLst>
          </p:cNvPr>
          <p:cNvCxnSpPr/>
          <p:nvPr/>
        </p:nvCxnSpPr>
        <p:spPr>
          <a:xfrm>
            <a:off x="8055687" y="6109948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73C5B211-FF89-4CF7-B44A-DE024BECFB69}"/>
              </a:ext>
            </a:extLst>
          </p:cNvPr>
          <p:cNvSpPr txBox="1"/>
          <p:nvPr/>
        </p:nvSpPr>
        <p:spPr>
          <a:xfrm>
            <a:off x="5761773" y="5494643"/>
            <a:ext cx="27120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32A8C13B-A03A-3EAD-2EAB-49EA52AA4700}"/>
              </a:ext>
            </a:extLst>
          </p:cNvPr>
          <p:cNvCxnSpPr/>
          <p:nvPr/>
        </p:nvCxnSpPr>
        <p:spPr>
          <a:xfrm>
            <a:off x="5918079" y="5950150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359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ZoneTexte 81">
            <a:extLst>
              <a:ext uri="{FF2B5EF4-FFF2-40B4-BE49-F238E27FC236}">
                <a16:creationId xmlns:a16="http://schemas.microsoft.com/office/drawing/2014/main" id="{90218295-9D06-AB0B-867F-19E7146F4CB2}"/>
              </a:ext>
            </a:extLst>
          </p:cNvPr>
          <p:cNvSpPr txBox="1"/>
          <p:nvPr/>
        </p:nvSpPr>
        <p:spPr>
          <a:xfrm>
            <a:off x="1692232" y="845772"/>
            <a:ext cx="575953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…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368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…</a:t>
            </a:r>
            <a:endParaRPr lang="fr-FR" sz="800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880877" y="904353"/>
            <a:ext cx="214247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360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6019897" y="823007"/>
            <a:ext cx="226743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370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5455ED09-8183-A57E-EF0A-07ABEC9AAB5C}"/>
              </a:ext>
            </a:extLst>
          </p:cNvPr>
          <p:cNvGrpSpPr/>
          <p:nvPr/>
        </p:nvGrpSpPr>
        <p:grpSpPr>
          <a:xfrm>
            <a:off x="-125318" y="2808104"/>
            <a:ext cx="9531368" cy="473197"/>
            <a:chOff x="349857" y="2732400"/>
            <a:chExt cx="10800000" cy="473197"/>
          </a:xfrm>
        </p:grpSpPr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93D6BEF4-C03A-16F3-048A-A8A0B80DE7FE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ADF116DC-3F31-DA5D-2773-32365E66C44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C2309470-DE21-4921-9861-DA13C522562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1A3FBBE6-6978-1011-840D-CE9C5A86B680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BA336F4C-528B-BA8B-B78C-03C774B32DB3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B35466C1-6E75-FDE2-0882-4CBEDEFF7008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6D5CEA2D-ABB9-377E-4837-64B3A822331F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A5EB0B1-4B25-033A-FA3E-35DF276EE35A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EC8A0181-FFA9-C776-9563-75B77D439C77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BF9C0637-F2A5-4EB1-A76F-6C69F1B26A36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0188384-DBAE-B1C3-DC0A-A072C69AA318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7A308BB7-6FB7-791E-FF38-A919D76285A0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DC2A8A3-27CC-5CF5-AF9F-6A537ED8823A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58C4742A-6D0E-0BD9-6D82-F7398924D72D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ACC79B52-28F2-53CC-FEEC-957FEC4BD7EF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D1A7567D-A851-3DDB-B829-680EBA7222F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75C2233-7817-DD77-6AC9-B64571F11608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32968F9-E218-EFE9-8CE3-760E04E78E35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21DEFDE6-49A6-B435-F48F-0CE5541F5605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8E1DCB52-1027-FA81-2704-7CCF2A75273D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B0DC2307-6470-31A5-0EE6-7A5074DED844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A8EE001-693D-0FA3-9FA0-0EF694B922EC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3D89A64D-808E-676E-D419-9FB2A9B05759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4DAA7103-180F-27F8-B9C4-3BF79844E3C1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85D193E-7CCD-0368-007E-8B691CF0F03E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37A15EE0-84B9-C27B-B5B4-D752C3B2D40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14F27179-08ED-F656-3075-768B0D275B98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B90C3ACB-06C2-43E5-F0AF-02371EF17C16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31AD540B-DEF2-2CD8-68A7-14DC6A79A807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344C08F-47DB-C803-9D6A-CE2C1FF558E7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D07E06EA-B313-D3D3-7DB0-451F53347729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FE2924A3-E622-1054-3637-A9A6289FB24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ZoneTexte 79">
            <a:extLst>
              <a:ext uri="{FF2B5EF4-FFF2-40B4-BE49-F238E27FC236}">
                <a16:creationId xmlns:a16="http://schemas.microsoft.com/office/drawing/2014/main" id="{763D345C-49B1-09A2-D8C3-EB7A460EE165}"/>
              </a:ext>
            </a:extLst>
          </p:cNvPr>
          <p:cNvSpPr txBox="1"/>
          <p:nvPr/>
        </p:nvSpPr>
        <p:spPr>
          <a:xfrm>
            <a:off x="2730521" y="2394670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360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C608ABA8-1A4E-48B4-157E-3F5527D13773}"/>
              </a:ext>
            </a:extLst>
          </p:cNvPr>
          <p:cNvSpPr txBox="1"/>
          <p:nvPr/>
        </p:nvSpPr>
        <p:spPr>
          <a:xfrm>
            <a:off x="5867770" y="2428510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370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76AD080F-56F6-2D65-4DAA-624EB12AA73D}"/>
              </a:ext>
            </a:extLst>
          </p:cNvPr>
          <p:cNvSpPr txBox="1"/>
          <p:nvPr/>
        </p:nvSpPr>
        <p:spPr>
          <a:xfrm>
            <a:off x="5259454" y="2481988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368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2B6989C-3EBD-8372-DA15-BA0A525EDF11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BB309A6C-51B0-F816-BE32-905894D652C1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AC51E7D5-6E1B-95B5-D070-67C9B3A67953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69810C6-7E91-ACBA-6C0B-BF3C9BAE466C}"/>
              </a:ext>
            </a:extLst>
          </p:cNvPr>
          <p:cNvGrpSpPr/>
          <p:nvPr/>
        </p:nvGrpSpPr>
        <p:grpSpPr>
          <a:xfrm>
            <a:off x="544022" y="5360491"/>
            <a:ext cx="10234478" cy="1008896"/>
            <a:chOff x="4298113" y="413504"/>
            <a:chExt cx="10234478" cy="100889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1564E492-40F6-EFF0-2B79-4F41105ADD76}"/>
                </a:ext>
              </a:extLst>
            </p:cNvPr>
            <p:cNvCxnSpPr/>
            <p:nvPr/>
          </p:nvCxnSpPr>
          <p:spPr>
            <a:xfrm>
              <a:off x="4457453" y="882400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B8B2C27A-66A3-5B04-E33D-BA8B2F56DBE4}"/>
                </a:ext>
              </a:extLst>
            </p:cNvPr>
            <p:cNvCxnSpPr/>
            <p:nvPr/>
          </p:nvCxnSpPr>
          <p:spPr>
            <a:xfrm>
              <a:off x="5177453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C12B0FF4-A73D-1904-6B00-0A4A5D2B92D9}"/>
                </a:ext>
              </a:extLst>
            </p:cNvPr>
            <p:cNvCxnSpPr/>
            <p:nvPr/>
          </p:nvCxnSpPr>
          <p:spPr>
            <a:xfrm>
              <a:off x="7328561" y="872299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AB2F4D45-B5C0-5FDB-8BD3-E17E5FAF89EB}"/>
                </a:ext>
              </a:extLst>
            </p:cNvPr>
            <p:cNvCxnSpPr/>
            <p:nvPr/>
          </p:nvCxnSpPr>
          <p:spPr>
            <a:xfrm>
              <a:off x="5902315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FDBCD7E5-6487-1983-F4D6-1412C6A439CC}"/>
                </a:ext>
              </a:extLst>
            </p:cNvPr>
            <p:cNvSpPr txBox="1"/>
            <p:nvPr/>
          </p:nvSpPr>
          <p:spPr>
            <a:xfrm>
              <a:off x="7192960" y="413504"/>
              <a:ext cx="27120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70F970D9-46D6-7C0D-5CCD-612668D59C25}"/>
                </a:ext>
              </a:extLst>
            </p:cNvPr>
            <p:cNvSpPr txBox="1"/>
            <p:nvPr/>
          </p:nvSpPr>
          <p:spPr>
            <a:xfrm>
              <a:off x="4298113" y="413504"/>
              <a:ext cx="84161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</a:t>
              </a:r>
            </a:p>
          </p:txBody>
        </p: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9CDF0318-58FE-AD6D-1B4C-E930CC8D4064}"/>
                </a:ext>
              </a:extLst>
            </p:cNvPr>
            <p:cNvCxnSpPr/>
            <p:nvPr/>
          </p:nvCxnSpPr>
          <p:spPr>
            <a:xfrm>
              <a:off x="4452591" y="1414701"/>
              <a:ext cx="100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370E43B2-B2A6-259E-FD7E-7EBB8435943A}"/>
                </a:ext>
              </a:extLst>
            </p:cNvPr>
            <p:cNvCxnSpPr/>
            <p:nvPr/>
          </p:nvCxnSpPr>
          <p:spPr>
            <a:xfrm>
              <a:off x="6612591" y="1052299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CF889E5E-127A-4E3F-0DA4-C8634DFCF646}"/>
              </a:ext>
            </a:extLst>
          </p:cNvPr>
          <p:cNvCxnSpPr/>
          <p:nvPr/>
        </p:nvCxnSpPr>
        <p:spPr>
          <a:xfrm>
            <a:off x="3572379" y="5829387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F0AB9BEE-8B88-E72B-A68C-F553AF154169}"/>
              </a:ext>
            </a:extLst>
          </p:cNvPr>
          <p:cNvCxnSpPr/>
          <p:nvPr/>
        </p:nvCxnSpPr>
        <p:spPr>
          <a:xfrm>
            <a:off x="4292379" y="6009387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62E238E7-484C-4270-B8AF-823EE628FB5A}"/>
              </a:ext>
            </a:extLst>
          </p:cNvPr>
          <p:cNvCxnSpPr/>
          <p:nvPr/>
        </p:nvCxnSpPr>
        <p:spPr>
          <a:xfrm>
            <a:off x="6443487" y="5819286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8948D6D6-9DCC-DDE9-A785-B7D2D3F3EB15}"/>
              </a:ext>
            </a:extLst>
          </p:cNvPr>
          <p:cNvCxnSpPr/>
          <p:nvPr/>
        </p:nvCxnSpPr>
        <p:spPr>
          <a:xfrm>
            <a:off x="5017241" y="6009387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0B9BC877-8058-9B9A-432B-49F1687A6C7C}"/>
              </a:ext>
            </a:extLst>
          </p:cNvPr>
          <p:cNvCxnSpPr/>
          <p:nvPr/>
        </p:nvCxnSpPr>
        <p:spPr>
          <a:xfrm>
            <a:off x="5727517" y="5999286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93F82E40-2B09-BE1A-0ED7-6390CBE9C428}"/>
              </a:ext>
            </a:extLst>
          </p:cNvPr>
          <p:cNvCxnSpPr/>
          <p:nvPr/>
        </p:nvCxnSpPr>
        <p:spPr>
          <a:xfrm>
            <a:off x="6444571" y="5819286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699E926-2B43-88AF-9520-D1C14AB75F44}"/>
              </a:ext>
            </a:extLst>
          </p:cNvPr>
          <p:cNvCxnSpPr/>
          <p:nvPr/>
        </p:nvCxnSpPr>
        <p:spPr>
          <a:xfrm>
            <a:off x="7164571" y="5999286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D6988272-4435-6AA6-BBFE-D244991A486C}"/>
              </a:ext>
            </a:extLst>
          </p:cNvPr>
          <p:cNvCxnSpPr/>
          <p:nvPr/>
        </p:nvCxnSpPr>
        <p:spPr>
          <a:xfrm>
            <a:off x="9315679" y="5809185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B62D790A-7EB9-CCA3-775E-F7B48E10CD86}"/>
              </a:ext>
            </a:extLst>
          </p:cNvPr>
          <p:cNvCxnSpPr/>
          <p:nvPr/>
        </p:nvCxnSpPr>
        <p:spPr>
          <a:xfrm>
            <a:off x="7889433" y="5999286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1F02A9AD-1697-08A3-4360-9988ECFC1847}"/>
              </a:ext>
            </a:extLst>
          </p:cNvPr>
          <p:cNvCxnSpPr/>
          <p:nvPr/>
        </p:nvCxnSpPr>
        <p:spPr>
          <a:xfrm>
            <a:off x="8599709" y="5989185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>
            <a:extLst>
              <a:ext uri="{FF2B5EF4-FFF2-40B4-BE49-F238E27FC236}">
                <a16:creationId xmlns:a16="http://schemas.microsoft.com/office/drawing/2014/main" id="{501C2B78-41DD-ED91-EB2D-13DA65353872}"/>
              </a:ext>
            </a:extLst>
          </p:cNvPr>
          <p:cNvSpPr txBox="1"/>
          <p:nvPr/>
        </p:nvSpPr>
        <p:spPr>
          <a:xfrm>
            <a:off x="6305795" y="5373880"/>
            <a:ext cx="27120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DAF9D94-6173-10E2-B074-095B1B501BE6}"/>
              </a:ext>
            </a:extLst>
          </p:cNvPr>
          <p:cNvSpPr/>
          <p:nvPr/>
        </p:nvSpPr>
        <p:spPr>
          <a:xfrm>
            <a:off x="730202" y="5981813"/>
            <a:ext cx="1407040" cy="360000"/>
          </a:xfrm>
          <a:prstGeom prst="rect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1/2  unité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EB58E6F8-98B8-BB7A-2677-E90C7A468C7B}"/>
                  </a:ext>
                </a:extLst>
              </p:cNvPr>
              <p:cNvSpPr txBox="1"/>
              <p:nvPr/>
            </p:nvSpPr>
            <p:spPr>
              <a:xfrm>
                <a:off x="1856435" y="3652218"/>
                <a:ext cx="3403019" cy="8989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</m:oMath>
                  </m:oMathPara>
                </a14:m>
                <a:endParaRPr lang="fr-FR" sz="28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EB58E6F8-98B8-BB7A-2677-E90C7A468C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6435" y="3652218"/>
                <a:ext cx="3403019" cy="8989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Bulle narrative : rectangle 28">
            <a:extLst>
              <a:ext uri="{FF2B5EF4-FFF2-40B4-BE49-F238E27FC236}">
                <a16:creationId xmlns:a16="http://schemas.microsoft.com/office/drawing/2014/main" id="{56F361A4-27FD-6829-3116-8BAD5DBA00DC}"/>
              </a:ext>
            </a:extLst>
          </p:cNvPr>
          <p:cNvSpPr/>
          <p:nvPr/>
        </p:nvSpPr>
        <p:spPr>
          <a:xfrm>
            <a:off x="1946876" y="4748749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A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0" name="Bulle narrative : rectangle 29">
            <a:extLst>
              <a:ext uri="{FF2B5EF4-FFF2-40B4-BE49-F238E27FC236}">
                <a16:creationId xmlns:a16="http://schemas.microsoft.com/office/drawing/2014/main" id="{761314C7-B61B-469C-CB96-D27112A37BA3}"/>
              </a:ext>
            </a:extLst>
          </p:cNvPr>
          <p:cNvSpPr/>
          <p:nvPr/>
        </p:nvSpPr>
        <p:spPr>
          <a:xfrm>
            <a:off x="4836376" y="4781323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B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1" name="Bulle narrative : rectangle 30">
            <a:extLst>
              <a:ext uri="{FF2B5EF4-FFF2-40B4-BE49-F238E27FC236}">
                <a16:creationId xmlns:a16="http://schemas.microsoft.com/office/drawing/2014/main" id="{CB69C4DE-64AD-1C0F-4AFF-9EAF6419F4C7}"/>
              </a:ext>
            </a:extLst>
          </p:cNvPr>
          <p:cNvSpPr/>
          <p:nvPr/>
        </p:nvSpPr>
        <p:spPr>
          <a:xfrm>
            <a:off x="6961238" y="4781323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C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2" name="Bulle narrative : rectangle 31">
            <a:extLst>
              <a:ext uri="{FF2B5EF4-FFF2-40B4-BE49-F238E27FC236}">
                <a16:creationId xmlns:a16="http://schemas.microsoft.com/office/drawing/2014/main" id="{D8A65884-B098-E5B9-92D5-A6154F336377}"/>
              </a:ext>
            </a:extLst>
          </p:cNvPr>
          <p:cNvSpPr/>
          <p:nvPr/>
        </p:nvSpPr>
        <p:spPr>
          <a:xfrm>
            <a:off x="1946876" y="4758686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B050"/>
                </a:solidFill>
              </a:rPr>
              <a:t>A</a:t>
            </a:r>
            <a:endParaRPr lang="fr-F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635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80" grpId="0"/>
      <p:bldP spid="81" grpId="0"/>
      <p:bldP spid="27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202" y="256822"/>
            <a:ext cx="7886700" cy="538634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Complète.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1652318" y="1084358"/>
            <a:ext cx="575953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…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183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…</a:t>
            </a:r>
            <a:endParaRPr lang="fr-FR" sz="8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400864-8E0D-2EFF-546A-48023455BF4F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7D70BBFF-9978-648B-7D96-56958B46B839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3345CC66-50C0-BB6E-9C8D-38B71FB89DF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E7E0328D-763B-99DD-CAC1-F2E74A58479B}"/>
              </a:ext>
            </a:extLst>
          </p:cNvPr>
          <p:cNvSpPr txBox="1">
            <a:spLocks/>
          </p:cNvSpPr>
          <p:nvPr/>
        </p:nvSpPr>
        <p:spPr>
          <a:xfrm>
            <a:off x="1191730" y="3547036"/>
            <a:ext cx="8591295" cy="4898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400" dirty="0"/>
              <a:t>Ecris le nom de la lettre désignant le bon emplacement. </a:t>
            </a:r>
          </a:p>
        </p:txBody>
      </p:sp>
      <p:sp>
        <p:nvSpPr>
          <p:cNvPr id="66" name="Espace réservé du texte 65">
            <a:extLst>
              <a:ext uri="{FF2B5EF4-FFF2-40B4-BE49-F238E27FC236}">
                <a16:creationId xmlns:a16="http://schemas.microsoft.com/office/drawing/2014/main" id="{269510C5-25A4-BFA4-BE60-F836B7C176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7" name="Image 66">
            <a:extLst>
              <a:ext uri="{FF2B5EF4-FFF2-40B4-BE49-F238E27FC236}">
                <a16:creationId xmlns:a16="http://schemas.microsoft.com/office/drawing/2014/main" id="{9F3409FB-5989-C752-A85B-0CE86029D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292" y="5302373"/>
            <a:ext cx="9144000" cy="116503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8" name="ZoneTexte 67">
                <a:extLst>
                  <a:ext uri="{FF2B5EF4-FFF2-40B4-BE49-F238E27FC236}">
                    <a16:creationId xmlns:a16="http://schemas.microsoft.com/office/drawing/2014/main" id="{5DBD971E-2CAF-A25B-9261-041CCFAD29CA}"/>
                  </a:ext>
                </a:extLst>
              </p:cNvPr>
              <p:cNvSpPr txBox="1"/>
              <p:nvPr/>
            </p:nvSpPr>
            <p:spPr>
              <a:xfrm>
                <a:off x="166577" y="3972248"/>
                <a:ext cx="7137061" cy="8989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é+</m:t>
                      </m:r>
                      <m:f>
                        <m:f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sSup>
                        <m:sSup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</m:oMath>
                  </m:oMathPara>
                </a14:m>
                <a:endParaRPr lang="fr-FR" sz="28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68" name="ZoneTexte 67">
                <a:extLst>
                  <a:ext uri="{FF2B5EF4-FFF2-40B4-BE49-F238E27FC236}">
                    <a16:creationId xmlns:a16="http://schemas.microsoft.com/office/drawing/2014/main" id="{5DBD971E-2CAF-A25B-9261-041CCFAD29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577" y="3972248"/>
                <a:ext cx="7137061" cy="8989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Bulle narrative : rectangle 68">
            <a:extLst>
              <a:ext uri="{FF2B5EF4-FFF2-40B4-BE49-F238E27FC236}">
                <a16:creationId xmlns:a16="http://schemas.microsoft.com/office/drawing/2014/main" id="{53A9EFE2-611F-D6A4-0E4A-EC29D8CF1C50}"/>
              </a:ext>
            </a:extLst>
          </p:cNvPr>
          <p:cNvSpPr/>
          <p:nvPr/>
        </p:nvSpPr>
        <p:spPr>
          <a:xfrm>
            <a:off x="1832669" y="4759126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A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0" name="Bulle narrative : rectangle 69">
            <a:extLst>
              <a:ext uri="{FF2B5EF4-FFF2-40B4-BE49-F238E27FC236}">
                <a16:creationId xmlns:a16="http://schemas.microsoft.com/office/drawing/2014/main" id="{3B7F2D3C-0B9F-E08C-C4FF-8B4554656453}"/>
              </a:ext>
            </a:extLst>
          </p:cNvPr>
          <p:cNvSpPr/>
          <p:nvPr/>
        </p:nvSpPr>
        <p:spPr>
          <a:xfrm>
            <a:off x="4844013" y="4806796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B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2" name="Bulle narrative : rectangle 71">
            <a:extLst>
              <a:ext uri="{FF2B5EF4-FFF2-40B4-BE49-F238E27FC236}">
                <a16:creationId xmlns:a16="http://schemas.microsoft.com/office/drawing/2014/main" id="{F40BD7A4-26E4-9CEC-FF5F-43B02CA335E0}"/>
              </a:ext>
            </a:extLst>
          </p:cNvPr>
          <p:cNvSpPr/>
          <p:nvPr/>
        </p:nvSpPr>
        <p:spPr>
          <a:xfrm>
            <a:off x="7855357" y="4806796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C</a:t>
            </a:r>
            <a:endParaRPr lang="fr-FR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623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ZoneTexte 81">
            <a:extLst>
              <a:ext uri="{FF2B5EF4-FFF2-40B4-BE49-F238E27FC236}">
                <a16:creationId xmlns:a16="http://schemas.microsoft.com/office/drawing/2014/main" id="{90218295-9D06-AB0B-867F-19E7146F4CB2}"/>
              </a:ext>
            </a:extLst>
          </p:cNvPr>
          <p:cNvSpPr txBox="1"/>
          <p:nvPr/>
        </p:nvSpPr>
        <p:spPr>
          <a:xfrm>
            <a:off x="1652318" y="1084358"/>
            <a:ext cx="575953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…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183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…</a:t>
            </a:r>
            <a:endParaRPr lang="fr-FR" sz="800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840963" y="1142939"/>
            <a:ext cx="214247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180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979983" y="1061593"/>
            <a:ext cx="226743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190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5455ED09-8183-A57E-EF0A-07ABEC9AAB5C}"/>
              </a:ext>
            </a:extLst>
          </p:cNvPr>
          <p:cNvGrpSpPr/>
          <p:nvPr/>
        </p:nvGrpSpPr>
        <p:grpSpPr>
          <a:xfrm>
            <a:off x="0" y="2821231"/>
            <a:ext cx="9531368" cy="473197"/>
            <a:chOff x="349857" y="2732400"/>
            <a:chExt cx="10800000" cy="473197"/>
          </a:xfrm>
        </p:grpSpPr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93D6BEF4-C03A-16F3-048A-A8A0B80DE7FE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ADF116DC-3F31-DA5D-2773-32365E66C44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C2309470-DE21-4921-9861-DA13C522562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1A3FBBE6-6978-1011-840D-CE9C5A86B680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BA336F4C-528B-BA8B-B78C-03C774B32DB3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B35466C1-6E75-FDE2-0882-4CBEDEFF7008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6D5CEA2D-ABB9-377E-4837-64B3A822331F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A5EB0B1-4B25-033A-FA3E-35DF276EE35A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EC8A0181-FFA9-C776-9563-75B77D439C77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BF9C0637-F2A5-4EB1-A76F-6C69F1B26A36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0188384-DBAE-B1C3-DC0A-A072C69AA318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7A308BB7-6FB7-791E-FF38-A919D76285A0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DC2A8A3-27CC-5CF5-AF9F-6A537ED8823A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58C4742A-6D0E-0BD9-6D82-F7398924D72D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ACC79B52-28F2-53CC-FEEC-957FEC4BD7EF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D1A7567D-A851-3DDB-B829-680EBA7222F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75C2233-7817-DD77-6AC9-B64571F11608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32968F9-E218-EFE9-8CE3-760E04E78E35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21DEFDE6-49A6-B435-F48F-0CE5541F5605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8E1DCB52-1027-FA81-2704-7CCF2A75273D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B0DC2307-6470-31A5-0EE6-7A5074DED844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A8EE001-693D-0FA3-9FA0-0EF694B922EC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3D89A64D-808E-676E-D419-9FB2A9B05759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4DAA7103-180F-27F8-B9C4-3BF79844E3C1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85D193E-7CCD-0368-007E-8B691CF0F03E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37A15EE0-84B9-C27B-B5B4-D752C3B2D40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14F27179-08ED-F656-3075-768B0D275B98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B90C3ACB-06C2-43E5-F0AF-02371EF17C16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31AD540B-DEF2-2CD8-68A7-14DC6A79A807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344C08F-47DB-C803-9D6A-CE2C1FF558E7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D07E06EA-B313-D3D3-7DB0-451F53347729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FE2924A3-E622-1054-3637-A9A6289FB24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ZoneTexte 79">
            <a:extLst>
              <a:ext uri="{FF2B5EF4-FFF2-40B4-BE49-F238E27FC236}">
                <a16:creationId xmlns:a16="http://schemas.microsoft.com/office/drawing/2014/main" id="{763D345C-49B1-09A2-D8C3-EB7A460EE165}"/>
              </a:ext>
            </a:extLst>
          </p:cNvPr>
          <p:cNvSpPr txBox="1"/>
          <p:nvPr/>
        </p:nvSpPr>
        <p:spPr>
          <a:xfrm>
            <a:off x="2855839" y="2407797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180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C608ABA8-1A4E-48B4-157E-3F5527D13773}"/>
              </a:ext>
            </a:extLst>
          </p:cNvPr>
          <p:cNvSpPr txBox="1"/>
          <p:nvPr/>
        </p:nvSpPr>
        <p:spPr>
          <a:xfrm>
            <a:off x="5993088" y="2441637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190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76AD080F-56F6-2D65-4DAA-624EB12AA73D}"/>
              </a:ext>
            </a:extLst>
          </p:cNvPr>
          <p:cNvSpPr txBox="1"/>
          <p:nvPr/>
        </p:nvSpPr>
        <p:spPr>
          <a:xfrm>
            <a:off x="3805468" y="2534700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183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3AC72C4-43E1-2F44-8B4E-1288A81B2B41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0A4A9310-FEF5-6C3D-641C-FA262AEBAFC5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C238C32E-B98A-5367-F52D-62D38CD068D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FE65078-6542-9211-6389-C9ABFA4949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7288" y="5111986"/>
            <a:ext cx="9144000" cy="116503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71119DAE-3FD5-152C-63CD-F6245230C3A3}"/>
                  </a:ext>
                </a:extLst>
              </p:cNvPr>
              <p:cNvSpPr txBox="1"/>
              <p:nvPr/>
            </p:nvSpPr>
            <p:spPr>
              <a:xfrm>
                <a:off x="1803924" y="3617355"/>
                <a:ext cx="3683526" cy="8989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é+</m:t>
                      </m:r>
                      <m:f>
                        <m:f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sSup>
                        <m:sSup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</m:oMath>
                  </m:oMathPara>
                </a14:m>
                <a:endParaRPr lang="fr-FR" sz="28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71119DAE-3FD5-152C-63CD-F6245230C3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3924" y="3617355"/>
                <a:ext cx="3683526" cy="8989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Bulle narrative : rectangle 8">
            <a:extLst>
              <a:ext uri="{FF2B5EF4-FFF2-40B4-BE49-F238E27FC236}">
                <a16:creationId xmlns:a16="http://schemas.microsoft.com/office/drawing/2014/main" id="{B15E5718-5F40-21A5-7A1B-1E4109EA57EF}"/>
              </a:ext>
            </a:extLst>
          </p:cNvPr>
          <p:cNvSpPr/>
          <p:nvPr/>
        </p:nvSpPr>
        <p:spPr>
          <a:xfrm>
            <a:off x="1843673" y="4568739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A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10" name="Bulle narrative : rectangle 9">
            <a:extLst>
              <a:ext uri="{FF2B5EF4-FFF2-40B4-BE49-F238E27FC236}">
                <a16:creationId xmlns:a16="http://schemas.microsoft.com/office/drawing/2014/main" id="{BCFD1C01-F5E4-0EEC-080F-C477680F3A2D}"/>
              </a:ext>
            </a:extLst>
          </p:cNvPr>
          <p:cNvSpPr/>
          <p:nvPr/>
        </p:nvSpPr>
        <p:spPr>
          <a:xfrm>
            <a:off x="4855017" y="4616409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B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11" name="Bulle narrative : rectangle 10">
            <a:extLst>
              <a:ext uri="{FF2B5EF4-FFF2-40B4-BE49-F238E27FC236}">
                <a16:creationId xmlns:a16="http://schemas.microsoft.com/office/drawing/2014/main" id="{B8234EAA-DED9-ABCD-743E-7AF9B79297E0}"/>
              </a:ext>
            </a:extLst>
          </p:cNvPr>
          <p:cNvSpPr/>
          <p:nvPr/>
        </p:nvSpPr>
        <p:spPr>
          <a:xfrm>
            <a:off x="7866361" y="4616409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C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30AC57B-DE28-7C3E-E6D1-41353326D98E}"/>
              </a:ext>
            </a:extLst>
          </p:cNvPr>
          <p:cNvSpPr/>
          <p:nvPr/>
        </p:nvSpPr>
        <p:spPr>
          <a:xfrm>
            <a:off x="198714" y="5837283"/>
            <a:ext cx="3013238" cy="360000"/>
          </a:xfrm>
          <a:prstGeom prst="rect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 unité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02C47CC-A2CA-E37F-88F0-2AB9465A8D4B}"/>
              </a:ext>
            </a:extLst>
          </p:cNvPr>
          <p:cNvSpPr/>
          <p:nvPr/>
        </p:nvSpPr>
        <p:spPr>
          <a:xfrm>
            <a:off x="3211952" y="5837283"/>
            <a:ext cx="1811465" cy="360000"/>
          </a:xfrm>
          <a:prstGeom prst="rect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3/5  unité</a:t>
            </a:r>
          </a:p>
        </p:txBody>
      </p:sp>
      <p:sp>
        <p:nvSpPr>
          <p:cNvPr id="14" name="Bulle narrative : rectangle 13">
            <a:extLst>
              <a:ext uri="{FF2B5EF4-FFF2-40B4-BE49-F238E27FC236}">
                <a16:creationId xmlns:a16="http://schemas.microsoft.com/office/drawing/2014/main" id="{722D297A-458F-5F89-00F6-313E3EAA4837}"/>
              </a:ext>
            </a:extLst>
          </p:cNvPr>
          <p:cNvSpPr/>
          <p:nvPr/>
        </p:nvSpPr>
        <p:spPr>
          <a:xfrm>
            <a:off x="4855016" y="4616409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B050"/>
                </a:solidFill>
              </a:rPr>
              <a:t>B</a:t>
            </a:r>
            <a:endParaRPr lang="fr-F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309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80" grpId="0"/>
      <p:bldP spid="81" grpId="0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605</TotalTime>
  <Words>344</Words>
  <Application>Microsoft Office PowerPoint</Application>
  <PresentationFormat>Affichage à l'écran (4:3)</PresentationFormat>
  <Paragraphs>164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Webdings</vt:lpstr>
      <vt:lpstr>Thème Office</vt:lpstr>
      <vt:lpstr>Présentation PowerPoint</vt:lpstr>
      <vt:lpstr>Complète.</vt:lpstr>
      <vt:lpstr>Correction </vt:lpstr>
      <vt:lpstr>Complète.</vt:lpstr>
      <vt:lpstr>Correction </vt:lpstr>
      <vt:lpstr>Complète.</vt:lpstr>
      <vt:lpstr>Correction </vt:lpstr>
      <vt:lpstr>Complète.</vt:lpstr>
      <vt:lpstr>Correction </vt:lpstr>
      <vt:lpstr>Complète.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56</cp:revision>
  <dcterms:created xsi:type="dcterms:W3CDTF">2023-02-07T14:55:57Z</dcterms:created>
  <dcterms:modified xsi:type="dcterms:W3CDTF">2026-02-04T11:09:25Z</dcterms:modified>
</cp:coreProperties>
</file>